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1" r:id="rId14"/>
    <p:sldId id="272" r:id="rId15"/>
    <p:sldId id="269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6858000" cy="9144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8B46D-3F75-4DAF-BC9F-E5F3C235F748}" type="datetimeFigureOut">
              <a:rPr lang="tr-TR" smtClean="0"/>
              <a:pPr/>
              <a:t>12.02.2019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F19B0-5EFC-43FE-9998-361EBED4805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Sağlıcakla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12-13.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B2B11-6FCD-4025-8CB5-9F41FF1DA039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394375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Sağlıcakla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B2B11-6FCD-4025-8CB5-9F41FF1DA039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10422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ilkokul çağı öğrencilerine ve çocuklara yönelik hazırlanmış aşağıdaki kitapçıktan yararlanılarak oluşturulmuştur:</a:t>
            </a:r>
          </a:p>
          <a:p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Sağlıcakla, </a:t>
            </a:r>
            <a:r>
              <a:rPr lang="tr-T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Yasemin Kahriman (öykü), Zeynep Alp (bilgilendirici metin), Hatice Esra Sarıkaya (etkinlikler), 2016, İstanbul, Yeşilay TBM Alan Kitaplığı Dizisi No: 13.</a:t>
            </a:r>
            <a:endParaRPr lang="tr-TR" b="0" smtClean="0"/>
          </a:p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B2B11-6FCD-4025-8CB5-9F41FF1DA039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353773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Sağlıcakla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12-13.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B2B11-6FCD-4025-8CB5-9F41FF1DA039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203643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Sağlıcakla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14-17.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B2B11-6FCD-4025-8CB5-9F41FF1DA039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092725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Sağlıcakla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14-17.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B2B11-6FCD-4025-8CB5-9F41FF1DA039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967747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Sağlıcakla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14-17.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B2B11-6FCD-4025-8CB5-9F41FF1DA039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495527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Sağlıcakla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14-17.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B2B11-6FCD-4025-8CB5-9F41FF1DA039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200048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Sağlıcakla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B2B11-6FCD-4025-8CB5-9F41FF1DA039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288668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Sağlıcakla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B2B11-6FCD-4025-8CB5-9F41FF1DA039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979132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Sağlıcakla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B2B11-6FCD-4025-8CB5-9F41FF1DA039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80073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12.02.2019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2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8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8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41.png"/><Relationship Id="rId7" Type="http://schemas.openxmlformats.org/officeDocument/2006/relationships/image" Target="../media/image13.emf"/><Relationship Id="rId12" Type="http://schemas.openxmlformats.org/officeDocument/2006/relationships/image" Target="../media/image4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emf"/><Relationship Id="rId11" Type="http://schemas.openxmlformats.org/officeDocument/2006/relationships/image" Target="../media/image44.emf"/><Relationship Id="rId5" Type="http://schemas.openxmlformats.org/officeDocument/2006/relationships/image" Target="../media/image42.emf"/><Relationship Id="rId10" Type="http://schemas.openxmlformats.org/officeDocument/2006/relationships/image" Target="../media/image16.emf"/><Relationship Id="rId4" Type="http://schemas.openxmlformats.org/officeDocument/2006/relationships/image" Target="../media/image8.png"/><Relationship Id="rId9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http://anaokul.tbm.org.tr/Content/Uploads/Fotograflar/th/page0001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33"/>
          <p:cNvGrpSpPr/>
          <p:nvPr/>
        </p:nvGrpSpPr>
        <p:grpSpPr>
          <a:xfrm>
            <a:off x="1" y="7521624"/>
            <a:ext cx="6858000" cy="1269648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455638" y="6022145"/>
              <a:ext cx="698768" cy="253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 smtClean="0">
                  <a:solidFill>
                    <a:schemeClr val="bg1"/>
                  </a:solidFill>
                </a:rPr>
                <a:t>25</a:t>
              </a:r>
              <a:endParaRPr lang="tr-TR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0" y="2125"/>
            <a:ext cx="3454843" cy="186427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>
            <a:off x="5723999" y="0"/>
            <a:ext cx="1134000" cy="188552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4588843" y="0"/>
            <a:ext cx="1134000" cy="188552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ikdörtgen 32"/>
          <p:cNvSpPr/>
          <p:nvPr/>
        </p:nvSpPr>
        <p:spPr>
          <a:xfrm>
            <a:off x="3454843" y="0"/>
            <a:ext cx="1134000" cy="188552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2" name="Metin kutusu 71"/>
          <p:cNvSpPr txBox="1"/>
          <p:nvPr/>
        </p:nvSpPr>
        <p:spPr>
          <a:xfrm>
            <a:off x="0" y="323528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>
                <a:solidFill>
                  <a:srgbClr val="E61F4F"/>
                </a:solidFill>
              </a:rPr>
              <a:t>Sağlıklı Yaşamak mı İstiyorsun?</a:t>
            </a:r>
            <a:endParaRPr lang="tr-TR" sz="4800" b="1" dirty="0">
              <a:solidFill>
                <a:srgbClr val="E61F4F"/>
              </a:solidFill>
            </a:endParaRPr>
          </a:p>
        </p:txBody>
      </p:sp>
      <p:sp>
        <p:nvSpPr>
          <p:cNvPr id="82" name="Dikdörtgen 81"/>
          <p:cNvSpPr/>
          <p:nvPr/>
        </p:nvSpPr>
        <p:spPr>
          <a:xfrm>
            <a:off x="450984" y="2750527"/>
            <a:ext cx="42601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231F20"/>
                </a:solidFill>
              </a:rPr>
              <a:t>O zaman </a:t>
            </a:r>
            <a:r>
              <a:rPr lang="tr-TR" sz="3200" b="1" dirty="0">
                <a:solidFill>
                  <a:srgbClr val="11A74F"/>
                </a:solidFill>
              </a:rPr>
              <a:t>yeterli </a:t>
            </a:r>
            <a:r>
              <a:rPr lang="tr-TR" sz="3200" b="1" dirty="0" smtClean="0">
                <a:solidFill>
                  <a:srgbClr val="11A74F"/>
                </a:solidFill>
              </a:rPr>
              <a:t>beslen!</a:t>
            </a:r>
          </a:p>
          <a:p>
            <a:r>
              <a:rPr lang="tr-TR" sz="3200" dirty="0" smtClean="0">
                <a:solidFill>
                  <a:srgbClr val="231F20"/>
                </a:solidFill>
              </a:rPr>
              <a:t>Yani </a:t>
            </a:r>
            <a:r>
              <a:rPr lang="tr-TR" sz="3200" dirty="0">
                <a:solidFill>
                  <a:srgbClr val="231F20"/>
                </a:solidFill>
              </a:rPr>
              <a:t>4 yapraklı yoncanın </a:t>
            </a:r>
            <a:r>
              <a:rPr lang="tr-TR" sz="3200" dirty="0" smtClean="0">
                <a:solidFill>
                  <a:srgbClr val="231F20"/>
                </a:solidFill>
              </a:rPr>
              <a:t>her</a:t>
            </a:r>
          </a:p>
          <a:p>
            <a:r>
              <a:rPr lang="tr-TR" sz="3200" dirty="0" smtClean="0">
                <a:solidFill>
                  <a:srgbClr val="231F20"/>
                </a:solidFill>
              </a:rPr>
              <a:t>yaprağındaki yemeklerden </a:t>
            </a:r>
            <a:r>
              <a:rPr lang="tr-TR" sz="3200" dirty="0">
                <a:solidFill>
                  <a:srgbClr val="231F20"/>
                </a:solidFill>
              </a:rPr>
              <a:t>ye</a:t>
            </a:r>
            <a:r>
              <a:rPr lang="tr-TR" sz="3200" dirty="0" smtClean="0">
                <a:solidFill>
                  <a:srgbClr val="231F20"/>
                </a:solidFill>
              </a:rPr>
              <a:t>.</a:t>
            </a:r>
            <a:endParaRPr lang="tr-TR" sz="3200" dirty="0">
              <a:solidFill>
                <a:srgbClr val="231F2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37112" y="1475656"/>
            <a:ext cx="2164219" cy="7170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515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72" grpId="0"/>
      <p:bldP spid="8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0777" y="0"/>
            <a:ext cx="4517546" cy="9144000"/>
          </a:xfrm>
          <a:prstGeom prst="rect">
            <a:avLst/>
          </a:prstGeom>
        </p:spPr>
      </p:pic>
      <p:grpSp>
        <p:nvGrpSpPr>
          <p:cNvPr id="2" name="Grup 33"/>
          <p:cNvGrpSpPr/>
          <p:nvPr/>
        </p:nvGrpSpPr>
        <p:grpSpPr>
          <a:xfrm>
            <a:off x="1" y="7521624"/>
            <a:ext cx="6858000" cy="1269648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455638" y="6022145"/>
              <a:ext cx="698768" cy="253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 smtClean="0">
                  <a:solidFill>
                    <a:schemeClr val="bg1"/>
                  </a:solidFill>
                </a:rPr>
                <a:t>27</a:t>
              </a:r>
              <a:endParaRPr lang="tr-TR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0" y="2125"/>
            <a:ext cx="3454843" cy="186427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>
            <a:off x="5723999" y="0"/>
            <a:ext cx="1134000" cy="188552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4588843" y="0"/>
            <a:ext cx="1134000" cy="188552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ikdörtgen 32"/>
          <p:cNvSpPr/>
          <p:nvPr/>
        </p:nvSpPr>
        <p:spPr>
          <a:xfrm>
            <a:off x="3454843" y="0"/>
            <a:ext cx="1134000" cy="188552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2" name="Metin kutusu 71"/>
          <p:cNvSpPr txBox="1"/>
          <p:nvPr/>
        </p:nvSpPr>
        <p:spPr>
          <a:xfrm>
            <a:off x="632101" y="1923984"/>
            <a:ext cx="603530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b="1" dirty="0" smtClean="0">
                <a:solidFill>
                  <a:srgbClr val="11A74F"/>
                </a:solidFill>
              </a:rPr>
              <a:t>SAĞLIKLI</a:t>
            </a:r>
          </a:p>
          <a:p>
            <a:pPr algn="ctr"/>
            <a:r>
              <a:rPr lang="tr-TR" sz="4800" b="1" dirty="0" smtClean="0">
                <a:solidFill>
                  <a:srgbClr val="11A74F"/>
                </a:solidFill>
              </a:rPr>
              <a:t>BESLENMEK İÇİN</a:t>
            </a:r>
          </a:p>
          <a:p>
            <a:pPr algn="ctr"/>
            <a:r>
              <a:rPr lang="tr-TR" sz="3600" b="1" dirty="0" smtClean="0">
                <a:solidFill>
                  <a:srgbClr val="231F20"/>
                </a:solidFill>
              </a:rPr>
              <a:t>NE YAPMALI? NASIL YAPMALI?</a:t>
            </a:r>
            <a:endParaRPr lang="tr-TR" sz="3600" b="1" dirty="0">
              <a:solidFill>
                <a:srgbClr val="231F20"/>
              </a:solidFill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21468" y="5059529"/>
            <a:ext cx="360703" cy="855000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97594" y="5104529"/>
            <a:ext cx="335391" cy="765000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8408" y="5104529"/>
            <a:ext cx="373359" cy="765000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37191" y="5059529"/>
            <a:ext cx="272109" cy="85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660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33"/>
          <p:cNvGrpSpPr/>
          <p:nvPr/>
        </p:nvGrpSpPr>
        <p:grpSpPr>
          <a:xfrm>
            <a:off x="1" y="7521624"/>
            <a:ext cx="6858000" cy="1269648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455638" y="6022145"/>
              <a:ext cx="698768" cy="253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 smtClean="0">
                  <a:solidFill>
                    <a:schemeClr val="bg1"/>
                  </a:solidFill>
                </a:rPr>
                <a:t>28</a:t>
              </a:r>
              <a:endParaRPr lang="tr-TR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0" y="2125"/>
            <a:ext cx="3454843" cy="186427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>
            <a:off x="5723999" y="0"/>
            <a:ext cx="1134000" cy="188552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4588843" y="0"/>
            <a:ext cx="1134000" cy="188552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ikdörtgen 32"/>
          <p:cNvSpPr/>
          <p:nvPr/>
        </p:nvSpPr>
        <p:spPr>
          <a:xfrm>
            <a:off x="3454843" y="0"/>
            <a:ext cx="1134000" cy="188552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187023" y="492554"/>
            <a:ext cx="64839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E61F4F"/>
                </a:solidFill>
              </a:rPr>
              <a:t>Yeterli ve Dengeli Beslenmek İçin</a:t>
            </a:r>
          </a:p>
          <a:p>
            <a:pPr algn="ctr"/>
            <a:r>
              <a:rPr lang="tr-TR" sz="3600" b="1" dirty="0" smtClean="0">
                <a:solidFill>
                  <a:srgbClr val="E61F4F"/>
                </a:solidFill>
              </a:rPr>
              <a:t>Yapmamız Gerekenler</a:t>
            </a:r>
            <a:endParaRPr lang="tr-TR" sz="3600" b="1" dirty="0">
              <a:solidFill>
                <a:srgbClr val="E61F4F"/>
              </a:solidFill>
            </a:endParaRPr>
          </a:p>
        </p:txBody>
      </p:sp>
      <p:grpSp>
        <p:nvGrpSpPr>
          <p:cNvPr id="6" name="Grup 5"/>
          <p:cNvGrpSpPr/>
          <p:nvPr/>
        </p:nvGrpSpPr>
        <p:grpSpPr>
          <a:xfrm>
            <a:off x="219192" y="3600744"/>
            <a:ext cx="2274173" cy="1938992"/>
            <a:chOff x="389674" y="2700558"/>
            <a:chExt cx="4042975" cy="1454244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7649" y="2759422"/>
              <a:ext cx="225000" cy="225000"/>
            </a:xfrm>
            <a:prstGeom prst="rect">
              <a:avLst/>
            </a:prstGeom>
          </p:spPr>
        </p:pic>
        <p:sp>
          <p:nvSpPr>
            <p:cNvPr id="4" name="Dikdörtgen 3"/>
            <p:cNvSpPr/>
            <p:nvPr/>
          </p:nvSpPr>
          <p:spPr>
            <a:xfrm>
              <a:off x="389674" y="2700558"/>
              <a:ext cx="3826363" cy="14542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tr-TR" sz="2400" dirty="0">
                  <a:solidFill>
                    <a:srgbClr val="231F20"/>
                  </a:solidFill>
                </a:rPr>
                <a:t>Yemek </a:t>
              </a:r>
              <a:r>
                <a:rPr lang="tr-TR" sz="2400" dirty="0" smtClean="0">
                  <a:solidFill>
                    <a:srgbClr val="231F20"/>
                  </a:solidFill>
                </a:rPr>
                <a:t>seçme!</a:t>
              </a:r>
            </a:p>
            <a:p>
              <a:pPr algn="r"/>
              <a:r>
                <a:rPr lang="tr-TR" sz="2400" dirty="0" smtClean="0">
                  <a:solidFill>
                    <a:srgbClr val="231F20"/>
                  </a:solidFill>
                </a:rPr>
                <a:t>Annenin </a:t>
              </a:r>
              <a:r>
                <a:rPr lang="tr-TR" sz="2400" dirty="0">
                  <a:solidFill>
                    <a:srgbClr val="231F20"/>
                  </a:solidFill>
                </a:rPr>
                <a:t>önüne koyduğu </a:t>
              </a:r>
              <a:endParaRPr lang="tr-TR" sz="2400" dirty="0" smtClean="0">
                <a:solidFill>
                  <a:srgbClr val="231F20"/>
                </a:solidFill>
              </a:endParaRPr>
            </a:p>
            <a:p>
              <a:pPr algn="r"/>
              <a:r>
                <a:rPr lang="tr-TR" sz="2400" dirty="0" smtClean="0">
                  <a:solidFill>
                    <a:srgbClr val="231F20"/>
                  </a:solidFill>
                </a:rPr>
                <a:t>her </a:t>
              </a:r>
              <a:r>
                <a:rPr lang="tr-TR" sz="2400" dirty="0">
                  <a:solidFill>
                    <a:srgbClr val="231F20"/>
                  </a:solidFill>
                </a:rPr>
                <a:t>yemekten tatmaya çalış.</a:t>
              </a:r>
            </a:p>
          </p:txBody>
        </p:sp>
      </p:grpSp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93366" y="2588776"/>
            <a:ext cx="1871270" cy="5004272"/>
          </a:xfrm>
          <a:prstGeom prst="rect">
            <a:avLst/>
          </a:prstGeom>
        </p:spPr>
      </p:pic>
      <p:grpSp>
        <p:nvGrpSpPr>
          <p:cNvPr id="7" name="Grup 6"/>
          <p:cNvGrpSpPr/>
          <p:nvPr/>
        </p:nvGrpSpPr>
        <p:grpSpPr>
          <a:xfrm>
            <a:off x="503069" y="6031306"/>
            <a:ext cx="1863734" cy="1569660"/>
            <a:chOff x="986518" y="4293037"/>
            <a:chExt cx="3313305" cy="1177245"/>
          </a:xfrm>
        </p:grpSpPr>
        <p:pic>
          <p:nvPicPr>
            <p:cNvPr id="28" name="Resim 2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74823" y="4351901"/>
              <a:ext cx="225000" cy="225000"/>
            </a:xfrm>
            <a:prstGeom prst="rect">
              <a:avLst/>
            </a:prstGeom>
          </p:spPr>
        </p:pic>
        <p:sp>
          <p:nvSpPr>
            <p:cNvPr id="42" name="Dikdörtgen 41"/>
            <p:cNvSpPr/>
            <p:nvPr/>
          </p:nvSpPr>
          <p:spPr>
            <a:xfrm>
              <a:off x="986518" y="4293037"/>
              <a:ext cx="3096693" cy="11772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tr-TR" sz="2400" dirty="0">
                  <a:solidFill>
                    <a:srgbClr val="231F20"/>
                  </a:solidFill>
                </a:rPr>
                <a:t>Meyve ve sebzeleri</a:t>
              </a:r>
            </a:p>
            <a:p>
              <a:pPr algn="r"/>
              <a:r>
                <a:rPr lang="tr-TR" sz="2400" dirty="0">
                  <a:solidFill>
                    <a:srgbClr val="231F20"/>
                  </a:solidFill>
                </a:rPr>
                <a:t>yıkadıktan sonra ye! </a:t>
              </a:r>
            </a:p>
          </p:txBody>
        </p:sp>
      </p:grpSp>
      <p:grpSp>
        <p:nvGrpSpPr>
          <p:cNvPr id="8" name="Grup 7"/>
          <p:cNvGrpSpPr/>
          <p:nvPr/>
        </p:nvGrpSpPr>
        <p:grpSpPr>
          <a:xfrm>
            <a:off x="4364635" y="3567188"/>
            <a:ext cx="2594258" cy="3416320"/>
            <a:chOff x="7911290" y="2675391"/>
            <a:chExt cx="4612014" cy="2562240"/>
          </a:xfrm>
        </p:grpSpPr>
        <p:pic>
          <p:nvPicPr>
            <p:cNvPr id="43" name="Resim 4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1290" y="2759422"/>
              <a:ext cx="225000" cy="225000"/>
            </a:xfrm>
            <a:prstGeom prst="rect">
              <a:avLst/>
            </a:prstGeom>
          </p:spPr>
        </p:pic>
        <p:sp>
          <p:nvSpPr>
            <p:cNvPr id="44" name="Dikdörtgen 43"/>
            <p:cNvSpPr/>
            <p:nvPr/>
          </p:nvSpPr>
          <p:spPr>
            <a:xfrm>
              <a:off x="8118414" y="2675391"/>
              <a:ext cx="4404890" cy="2562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400" dirty="0">
                  <a:solidFill>
                    <a:srgbClr val="231F20"/>
                  </a:solidFill>
                </a:rPr>
                <a:t>İçerisinde gıda boyası, çok fazla</a:t>
              </a:r>
            </a:p>
            <a:p>
              <a:r>
                <a:rPr lang="tr-TR" sz="2400" dirty="0">
                  <a:solidFill>
                    <a:srgbClr val="231F20"/>
                  </a:solidFill>
                </a:rPr>
                <a:t>şeker ve koruyucu maddeler</a:t>
              </a:r>
            </a:p>
            <a:p>
              <a:r>
                <a:rPr lang="tr-TR" sz="2400" dirty="0">
                  <a:solidFill>
                    <a:srgbClr val="231F20"/>
                  </a:solidFill>
                </a:rPr>
                <a:t>bulunan gıdalardan mümkün</a:t>
              </a:r>
            </a:p>
            <a:p>
              <a:r>
                <a:rPr lang="tr-TR" sz="2400" dirty="0">
                  <a:solidFill>
                    <a:srgbClr val="231F20"/>
                  </a:solidFill>
                </a:rPr>
                <a:t>olduğunca kaçınmaya çalış. </a:t>
              </a:r>
            </a:p>
          </p:txBody>
        </p:sp>
      </p:grpSp>
      <p:grpSp>
        <p:nvGrpSpPr>
          <p:cNvPr id="9" name="Grup 8"/>
          <p:cNvGrpSpPr/>
          <p:nvPr/>
        </p:nvGrpSpPr>
        <p:grpSpPr>
          <a:xfrm>
            <a:off x="4409973" y="6033414"/>
            <a:ext cx="2320348" cy="3046988"/>
            <a:chOff x="7816677" y="4294540"/>
            <a:chExt cx="4422910" cy="2285241"/>
          </a:xfrm>
        </p:grpSpPr>
        <p:pic>
          <p:nvPicPr>
            <p:cNvPr id="45" name="Resim 4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6677" y="4378571"/>
              <a:ext cx="225000" cy="225000"/>
            </a:xfrm>
            <a:prstGeom prst="rect">
              <a:avLst/>
            </a:prstGeom>
          </p:spPr>
        </p:pic>
        <p:sp>
          <p:nvSpPr>
            <p:cNvPr id="46" name="Dikdörtgen 45"/>
            <p:cNvSpPr/>
            <p:nvPr/>
          </p:nvSpPr>
          <p:spPr>
            <a:xfrm>
              <a:off x="8024498" y="4294540"/>
              <a:ext cx="4215089" cy="22852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tr-TR" sz="2400" dirty="0" smtClean="0">
                <a:solidFill>
                  <a:srgbClr val="231F20"/>
                </a:solidFill>
              </a:endParaRPr>
            </a:p>
            <a:p>
              <a:endParaRPr lang="tr-TR" sz="2400" dirty="0" smtClean="0">
                <a:solidFill>
                  <a:srgbClr val="231F20"/>
                </a:solidFill>
              </a:endParaRPr>
            </a:p>
            <a:p>
              <a:endParaRPr lang="tr-TR" sz="2400" dirty="0" smtClean="0">
                <a:solidFill>
                  <a:srgbClr val="231F20"/>
                </a:solidFill>
              </a:endParaRPr>
            </a:p>
            <a:p>
              <a:r>
                <a:rPr lang="tr-TR" sz="2400" dirty="0" smtClean="0">
                  <a:solidFill>
                    <a:srgbClr val="231F20"/>
                  </a:solidFill>
                </a:rPr>
                <a:t>Günde </a:t>
              </a:r>
              <a:r>
                <a:rPr lang="tr-TR" sz="2400" dirty="0">
                  <a:solidFill>
                    <a:srgbClr val="231F20"/>
                  </a:solidFill>
                </a:rPr>
                <a:t>3 öğün</a:t>
              </a:r>
            </a:p>
            <a:p>
              <a:r>
                <a:rPr lang="tr-TR" sz="2400" dirty="0">
                  <a:solidFill>
                    <a:srgbClr val="231F20"/>
                  </a:solidFill>
                </a:rPr>
                <a:t>beslenmen </a:t>
              </a:r>
              <a:r>
                <a:rPr lang="tr-TR" sz="2400" dirty="0" smtClean="0">
                  <a:solidFill>
                    <a:srgbClr val="231F20"/>
                  </a:solidFill>
                </a:rPr>
                <a:t>yeter</a:t>
              </a:r>
            </a:p>
            <a:p>
              <a:r>
                <a:rPr lang="tr-TR" sz="2400" dirty="0" smtClean="0">
                  <a:solidFill>
                    <a:srgbClr val="231F20"/>
                  </a:solidFill>
                </a:rPr>
                <a:t>Ne daha az, ne daha fazla.</a:t>
              </a:r>
              <a:endParaRPr lang="tr-TR" sz="2400" dirty="0">
                <a:solidFill>
                  <a:srgbClr val="231F2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6938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33"/>
          <p:cNvGrpSpPr/>
          <p:nvPr/>
        </p:nvGrpSpPr>
        <p:grpSpPr>
          <a:xfrm>
            <a:off x="1" y="7521624"/>
            <a:ext cx="6858000" cy="1269648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455637" y="6022145"/>
              <a:ext cx="698768" cy="253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 smtClean="0">
                  <a:solidFill>
                    <a:schemeClr val="bg1"/>
                  </a:solidFill>
                </a:rPr>
                <a:t>30</a:t>
              </a:r>
              <a:endParaRPr lang="tr-TR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0" y="2125"/>
            <a:ext cx="3454843" cy="186427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>
            <a:off x="5723999" y="0"/>
            <a:ext cx="1134000" cy="188552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4588843" y="0"/>
            <a:ext cx="1134000" cy="188552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ikdörtgen 32"/>
          <p:cNvSpPr/>
          <p:nvPr/>
        </p:nvSpPr>
        <p:spPr>
          <a:xfrm>
            <a:off x="3454843" y="0"/>
            <a:ext cx="1134000" cy="188552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701270" y="492554"/>
            <a:ext cx="5455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E61F4F"/>
                </a:solidFill>
              </a:rPr>
              <a:t>Hangi Besin Hangi Yaprağa?</a:t>
            </a:r>
            <a:endParaRPr lang="tr-TR" sz="3600" b="1" dirty="0">
              <a:solidFill>
                <a:srgbClr val="E61F4F"/>
              </a:solidFill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977089" y="1312931"/>
            <a:ext cx="4903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231F20"/>
                </a:solidFill>
              </a:rPr>
              <a:t>Aşağıdaki gıdalar, dört yapraklı  yoncanın hangi  yaprağına  gelmeli?</a:t>
            </a:r>
          </a:p>
        </p:txBody>
      </p:sp>
      <p:grpSp>
        <p:nvGrpSpPr>
          <p:cNvPr id="5" name="Grup 26"/>
          <p:cNvGrpSpPr/>
          <p:nvPr/>
        </p:nvGrpSpPr>
        <p:grpSpPr>
          <a:xfrm>
            <a:off x="3165433" y="5124742"/>
            <a:ext cx="1097459" cy="2410884"/>
            <a:chOff x="3365500" y="2435225"/>
            <a:chExt cx="1951038" cy="1808163"/>
          </a:xfrm>
        </p:grpSpPr>
        <p:sp>
          <p:nvSpPr>
            <p:cNvPr id="28" name="Freeform 10"/>
            <p:cNvSpPr>
              <a:spLocks/>
            </p:cNvSpPr>
            <p:nvPr/>
          </p:nvSpPr>
          <p:spPr bwMode="auto">
            <a:xfrm>
              <a:off x="3365500" y="2457450"/>
              <a:ext cx="1938338" cy="1785938"/>
            </a:xfrm>
            <a:custGeom>
              <a:avLst/>
              <a:gdLst>
                <a:gd name="T0" fmla="*/ 128 w 631"/>
                <a:gd name="T1" fmla="*/ 545 h 581"/>
                <a:gd name="T2" fmla="*/ 351 w 631"/>
                <a:gd name="T3" fmla="*/ 452 h 581"/>
                <a:gd name="T4" fmla="*/ 358 w 631"/>
                <a:gd name="T5" fmla="*/ 440 h 581"/>
                <a:gd name="T6" fmla="*/ 372 w 631"/>
                <a:gd name="T7" fmla="*/ 446 h 581"/>
                <a:gd name="T8" fmla="*/ 595 w 631"/>
                <a:gd name="T9" fmla="*/ 353 h 581"/>
                <a:gd name="T10" fmla="*/ 502 w 631"/>
                <a:gd name="T11" fmla="*/ 130 h 581"/>
                <a:gd name="T12" fmla="*/ 488 w 631"/>
                <a:gd name="T13" fmla="*/ 124 h 581"/>
                <a:gd name="T14" fmla="*/ 175 w 631"/>
                <a:gd name="T15" fmla="*/ 0 h 581"/>
                <a:gd name="T16" fmla="*/ 42 w 631"/>
                <a:gd name="T17" fmla="*/ 308 h 581"/>
                <a:gd name="T18" fmla="*/ 36 w 631"/>
                <a:gd name="T19" fmla="*/ 322 h 581"/>
                <a:gd name="T20" fmla="*/ 128 w 631"/>
                <a:gd name="T21" fmla="*/ 545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1" h="581">
                  <a:moveTo>
                    <a:pt x="128" y="545"/>
                  </a:moveTo>
                  <a:cubicBezTo>
                    <a:pt x="216" y="581"/>
                    <a:pt x="315" y="539"/>
                    <a:pt x="351" y="452"/>
                  </a:cubicBezTo>
                  <a:cubicBezTo>
                    <a:pt x="358" y="440"/>
                    <a:pt x="358" y="440"/>
                    <a:pt x="358" y="440"/>
                  </a:cubicBezTo>
                  <a:cubicBezTo>
                    <a:pt x="372" y="446"/>
                    <a:pt x="372" y="446"/>
                    <a:pt x="372" y="446"/>
                  </a:cubicBezTo>
                  <a:cubicBezTo>
                    <a:pt x="459" y="482"/>
                    <a:pt x="559" y="441"/>
                    <a:pt x="595" y="353"/>
                  </a:cubicBezTo>
                  <a:cubicBezTo>
                    <a:pt x="631" y="266"/>
                    <a:pt x="590" y="166"/>
                    <a:pt x="502" y="130"/>
                  </a:cubicBezTo>
                  <a:cubicBezTo>
                    <a:pt x="488" y="124"/>
                    <a:pt x="488" y="124"/>
                    <a:pt x="488" y="124"/>
                  </a:cubicBezTo>
                  <a:cubicBezTo>
                    <a:pt x="488" y="124"/>
                    <a:pt x="274" y="57"/>
                    <a:pt x="175" y="0"/>
                  </a:cubicBezTo>
                  <a:cubicBezTo>
                    <a:pt x="145" y="108"/>
                    <a:pt x="42" y="308"/>
                    <a:pt x="42" y="308"/>
                  </a:cubicBezTo>
                  <a:cubicBezTo>
                    <a:pt x="36" y="322"/>
                    <a:pt x="36" y="322"/>
                    <a:pt x="36" y="322"/>
                  </a:cubicBezTo>
                  <a:cubicBezTo>
                    <a:pt x="0" y="409"/>
                    <a:pt x="41" y="509"/>
                    <a:pt x="128" y="545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3376613" y="2435225"/>
              <a:ext cx="1939925" cy="1785938"/>
            </a:xfrm>
            <a:custGeom>
              <a:avLst/>
              <a:gdLst>
                <a:gd name="T0" fmla="*/ 128 w 631"/>
                <a:gd name="T1" fmla="*/ 545 h 581"/>
                <a:gd name="T2" fmla="*/ 351 w 631"/>
                <a:gd name="T3" fmla="*/ 452 h 581"/>
                <a:gd name="T4" fmla="*/ 358 w 631"/>
                <a:gd name="T5" fmla="*/ 440 h 581"/>
                <a:gd name="T6" fmla="*/ 372 w 631"/>
                <a:gd name="T7" fmla="*/ 446 h 581"/>
                <a:gd name="T8" fmla="*/ 595 w 631"/>
                <a:gd name="T9" fmla="*/ 353 h 581"/>
                <a:gd name="T10" fmla="*/ 502 w 631"/>
                <a:gd name="T11" fmla="*/ 131 h 581"/>
                <a:gd name="T12" fmla="*/ 488 w 631"/>
                <a:gd name="T13" fmla="*/ 125 h 581"/>
                <a:gd name="T14" fmla="*/ 175 w 631"/>
                <a:gd name="T15" fmla="*/ 0 h 581"/>
                <a:gd name="T16" fmla="*/ 42 w 631"/>
                <a:gd name="T17" fmla="*/ 308 h 581"/>
                <a:gd name="T18" fmla="*/ 36 w 631"/>
                <a:gd name="T19" fmla="*/ 322 h 581"/>
                <a:gd name="T20" fmla="*/ 128 w 631"/>
                <a:gd name="T21" fmla="*/ 545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1" h="581">
                  <a:moveTo>
                    <a:pt x="128" y="545"/>
                  </a:moveTo>
                  <a:cubicBezTo>
                    <a:pt x="216" y="581"/>
                    <a:pt x="315" y="540"/>
                    <a:pt x="351" y="452"/>
                  </a:cubicBezTo>
                  <a:cubicBezTo>
                    <a:pt x="358" y="440"/>
                    <a:pt x="358" y="440"/>
                    <a:pt x="358" y="440"/>
                  </a:cubicBezTo>
                  <a:cubicBezTo>
                    <a:pt x="372" y="446"/>
                    <a:pt x="372" y="446"/>
                    <a:pt x="372" y="446"/>
                  </a:cubicBezTo>
                  <a:cubicBezTo>
                    <a:pt x="459" y="482"/>
                    <a:pt x="559" y="441"/>
                    <a:pt x="595" y="353"/>
                  </a:cubicBezTo>
                  <a:cubicBezTo>
                    <a:pt x="631" y="266"/>
                    <a:pt x="590" y="167"/>
                    <a:pt x="502" y="131"/>
                  </a:cubicBezTo>
                  <a:cubicBezTo>
                    <a:pt x="488" y="125"/>
                    <a:pt x="488" y="125"/>
                    <a:pt x="488" y="125"/>
                  </a:cubicBezTo>
                  <a:cubicBezTo>
                    <a:pt x="488" y="125"/>
                    <a:pt x="274" y="58"/>
                    <a:pt x="175" y="0"/>
                  </a:cubicBezTo>
                  <a:cubicBezTo>
                    <a:pt x="145" y="109"/>
                    <a:pt x="42" y="308"/>
                    <a:pt x="42" y="308"/>
                  </a:cubicBezTo>
                  <a:cubicBezTo>
                    <a:pt x="36" y="322"/>
                    <a:pt x="36" y="322"/>
                    <a:pt x="36" y="322"/>
                  </a:cubicBezTo>
                  <a:cubicBezTo>
                    <a:pt x="0" y="410"/>
                    <a:pt x="41" y="509"/>
                    <a:pt x="128" y="54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6" name="Grup 40"/>
          <p:cNvGrpSpPr/>
          <p:nvPr/>
        </p:nvGrpSpPr>
        <p:grpSpPr>
          <a:xfrm>
            <a:off x="2641261" y="2608026"/>
            <a:ext cx="1099245" cy="2393951"/>
            <a:chOff x="2433638" y="547688"/>
            <a:chExt cx="1954213" cy="1795463"/>
          </a:xfrm>
        </p:grpSpPr>
        <p:sp>
          <p:nvSpPr>
            <p:cNvPr id="52" name="Freeform 14"/>
            <p:cNvSpPr>
              <a:spLocks/>
            </p:cNvSpPr>
            <p:nvPr/>
          </p:nvSpPr>
          <p:spPr bwMode="auto">
            <a:xfrm>
              <a:off x="2433638" y="560388"/>
              <a:ext cx="1939925" cy="1782763"/>
            </a:xfrm>
            <a:custGeom>
              <a:avLst/>
              <a:gdLst>
                <a:gd name="T0" fmla="*/ 502 w 631"/>
                <a:gd name="T1" fmla="*/ 36 h 580"/>
                <a:gd name="T2" fmla="*/ 280 w 631"/>
                <a:gd name="T3" fmla="*/ 128 h 580"/>
                <a:gd name="T4" fmla="*/ 273 w 631"/>
                <a:gd name="T5" fmla="*/ 140 h 580"/>
                <a:gd name="T6" fmla="*/ 259 w 631"/>
                <a:gd name="T7" fmla="*/ 135 h 580"/>
                <a:gd name="T8" fmla="*/ 36 w 631"/>
                <a:gd name="T9" fmla="*/ 227 h 580"/>
                <a:gd name="T10" fmla="*/ 129 w 631"/>
                <a:gd name="T11" fmla="*/ 450 h 580"/>
                <a:gd name="T12" fmla="*/ 143 w 631"/>
                <a:gd name="T13" fmla="*/ 456 h 580"/>
                <a:gd name="T14" fmla="*/ 456 w 631"/>
                <a:gd name="T15" fmla="*/ 580 h 580"/>
                <a:gd name="T16" fmla="*/ 589 w 631"/>
                <a:gd name="T17" fmla="*/ 271 h 580"/>
                <a:gd name="T18" fmla="*/ 594 w 631"/>
                <a:gd name="T19" fmla="*/ 257 h 580"/>
                <a:gd name="T20" fmla="*/ 502 w 631"/>
                <a:gd name="T21" fmla="*/ 36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1" h="580">
                  <a:moveTo>
                    <a:pt x="502" y="36"/>
                  </a:moveTo>
                  <a:cubicBezTo>
                    <a:pt x="415" y="0"/>
                    <a:pt x="316" y="41"/>
                    <a:pt x="280" y="128"/>
                  </a:cubicBezTo>
                  <a:cubicBezTo>
                    <a:pt x="273" y="140"/>
                    <a:pt x="273" y="140"/>
                    <a:pt x="273" y="140"/>
                  </a:cubicBezTo>
                  <a:cubicBezTo>
                    <a:pt x="259" y="135"/>
                    <a:pt x="259" y="135"/>
                    <a:pt x="259" y="135"/>
                  </a:cubicBezTo>
                  <a:cubicBezTo>
                    <a:pt x="171" y="99"/>
                    <a:pt x="72" y="140"/>
                    <a:pt x="36" y="227"/>
                  </a:cubicBezTo>
                  <a:cubicBezTo>
                    <a:pt x="0" y="315"/>
                    <a:pt x="41" y="414"/>
                    <a:pt x="129" y="450"/>
                  </a:cubicBezTo>
                  <a:cubicBezTo>
                    <a:pt x="143" y="456"/>
                    <a:pt x="143" y="456"/>
                    <a:pt x="143" y="456"/>
                  </a:cubicBezTo>
                  <a:cubicBezTo>
                    <a:pt x="143" y="456"/>
                    <a:pt x="357" y="523"/>
                    <a:pt x="456" y="580"/>
                  </a:cubicBezTo>
                  <a:cubicBezTo>
                    <a:pt x="484" y="468"/>
                    <a:pt x="589" y="271"/>
                    <a:pt x="589" y="271"/>
                  </a:cubicBezTo>
                  <a:cubicBezTo>
                    <a:pt x="594" y="257"/>
                    <a:pt x="594" y="257"/>
                    <a:pt x="594" y="257"/>
                  </a:cubicBezTo>
                  <a:cubicBezTo>
                    <a:pt x="631" y="171"/>
                    <a:pt x="590" y="72"/>
                    <a:pt x="502" y="36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3" name="Freeform 15"/>
            <p:cNvSpPr>
              <a:spLocks/>
            </p:cNvSpPr>
            <p:nvPr/>
          </p:nvSpPr>
          <p:spPr bwMode="auto">
            <a:xfrm>
              <a:off x="2449513" y="547688"/>
              <a:ext cx="1938338" cy="1782763"/>
            </a:xfrm>
            <a:custGeom>
              <a:avLst/>
              <a:gdLst>
                <a:gd name="T0" fmla="*/ 502 w 631"/>
                <a:gd name="T1" fmla="*/ 36 h 580"/>
                <a:gd name="T2" fmla="*/ 280 w 631"/>
                <a:gd name="T3" fmla="*/ 128 h 580"/>
                <a:gd name="T4" fmla="*/ 273 w 631"/>
                <a:gd name="T5" fmla="*/ 140 h 580"/>
                <a:gd name="T6" fmla="*/ 259 w 631"/>
                <a:gd name="T7" fmla="*/ 135 h 580"/>
                <a:gd name="T8" fmla="*/ 36 w 631"/>
                <a:gd name="T9" fmla="*/ 227 h 580"/>
                <a:gd name="T10" fmla="*/ 129 w 631"/>
                <a:gd name="T11" fmla="*/ 450 h 580"/>
                <a:gd name="T12" fmla="*/ 143 w 631"/>
                <a:gd name="T13" fmla="*/ 456 h 580"/>
                <a:gd name="T14" fmla="*/ 456 w 631"/>
                <a:gd name="T15" fmla="*/ 580 h 580"/>
                <a:gd name="T16" fmla="*/ 589 w 631"/>
                <a:gd name="T17" fmla="*/ 271 h 580"/>
                <a:gd name="T18" fmla="*/ 594 w 631"/>
                <a:gd name="T19" fmla="*/ 257 h 580"/>
                <a:gd name="T20" fmla="*/ 502 w 631"/>
                <a:gd name="T21" fmla="*/ 36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1" h="580">
                  <a:moveTo>
                    <a:pt x="502" y="36"/>
                  </a:moveTo>
                  <a:cubicBezTo>
                    <a:pt x="415" y="0"/>
                    <a:pt x="316" y="41"/>
                    <a:pt x="280" y="128"/>
                  </a:cubicBezTo>
                  <a:cubicBezTo>
                    <a:pt x="273" y="140"/>
                    <a:pt x="273" y="140"/>
                    <a:pt x="273" y="140"/>
                  </a:cubicBezTo>
                  <a:cubicBezTo>
                    <a:pt x="259" y="135"/>
                    <a:pt x="259" y="135"/>
                    <a:pt x="259" y="135"/>
                  </a:cubicBezTo>
                  <a:cubicBezTo>
                    <a:pt x="171" y="99"/>
                    <a:pt x="72" y="140"/>
                    <a:pt x="36" y="227"/>
                  </a:cubicBezTo>
                  <a:cubicBezTo>
                    <a:pt x="0" y="315"/>
                    <a:pt x="41" y="414"/>
                    <a:pt x="129" y="450"/>
                  </a:cubicBezTo>
                  <a:cubicBezTo>
                    <a:pt x="143" y="456"/>
                    <a:pt x="143" y="456"/>
                    <a:pt x="143" y="456"/>
                  </a:cubicBezTo>
                  <a:cubicBezTo>
                    <a:pt x="143" y="456"/>
                    <a:pt x="357" y="523"/>
                    <a:pt x="456" y="580"/>
                  </a:cubicBezTo>
                  <a:cubicBezTo>
                    <a:pt x="484" y="468"/>
                    <a:pt x="589" y="271"/>
                    <a:pt x="589" y="271"/>
                  </a:cubicBezTo>
                  <a:cubicBezTo>
                    <a:pt x="594" y="257"/>
                    <a:pt x="594" y="257"/>
                    <a:pt x="594" y="257"/>
                  </a:cubicBezTo>
                  <a:cubicBezTo>
                    <a:pt x="631" y="171"/>
                    <a:pt x="590" y="72"/>
                    <a:pt x="502" y="36"/>
                  </a:cubicBez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7" name="Grup 53"/>
          <p:cNvGrpSpPr/>
          <p:nvPr/>
        </p:nvGrpSpPr>
        <p:grpSpPr>
          <a:xfrm>
            <a:off x="2423377" y="4362741"/>
            <a:ext cx="1009948" cy="2616200"/>
            <a:chOff x="2046288" y="1863725"/>
            <a:chExt cx="1795463" cy="1962150"/>
          </a:xfrm>
        </p:grpSpPr>
        <p:sp>
          <p:nvSpPr>
            <p:cNvPr id="55" name="Freeform 20"/>
            <p:cNvSpPr>
              <a:spLocks/>
            </p:cNvSpPr>
            <p:nvPr/>
          </p:nvSpPr>
          <p:spPr bwMode="auto">
            <a:xfrm>
              <a:off x="2046288" y="1885950"/>
              <a:ext cx="1785938" cy="1939925"/>
            </a:xfrm>
            <a:custGeom>
              <a:avLst/>
              <a:gdLst>
                <a:gd name="T0" fmla="*/ 36 w 581"/>
                <a:gd name="T1" fmla="*/ 128 h 631"/>
                <a:gd name="T2" fmla="*/ 129 w 581"/>
                <a:gd name="T3" fmla="*/ 351 h 631"/>
                <a:gd name="T4" fmla="*/ 141 w 581"/>
                <a:gd name="T5" fmla="*/ 358 h 631"/>
                <a:gd name="T6" fmla="*/ 135 w 581"/>
                <a:gd name="T7" fmla="*/ 372 h 631"/>
                <a:gd name="T8" fmla="*/ 228 w 581"/>
                <a:gd name="T9" fmla="*/ 595 h 631"/>
                <a:gd name="T10" fmla="*/ 451 w 581"/>
                <a:gd name="T11" fmla="*/ 502 h 631"/>
                <a:gd name="T12" fmla="*/ 457 w 581"/>
                <a:gd name="T13" fmla="*/ 488 h 631"/>
                <a:gd name="T14" fmla="*/ 581 w 581"/>
                <a:gd name="T15" fmla="*/ 175 h 631"/>
                <a:gd name="T16" fmla="*/ 271 w 581"/>
                <a:gd name="T17" fmla="*/ 42 h 631"/>
                <a:gd name="T18" fmla="*/ 257 w 581"/>
                <a:gd name="T19" fmla="*/ 36 h 631"/>
                <a:gd name="T20" fmla="*/ 36 w 581"/>
                <a:gd name="T21" fmla="*/ 128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1" h="631">
                  <a:moveTo>
                    <a:pt x="36" y="128"/>
                  </a:moveTo>
                  <a:cubicBezTo>
                    <a:pt x="0" y="216"/>
                    <a:pt x="42" y="315"/>
                    <a:pt x="129" y="351"/>
                  </a:cubicBezTo>
                  <a:cubicBezTo>
                    <a:pt x="141" y="358"/>
                    <a:pt x="141" y="358"/>
                    <a:pt x="141" y="358"/>
                  </a:cubicBezTo>
                  <a:cubicBezTo>
                    <a:pt x="135" y="372"/>
                    <a:pt x="135" y="372"/>
                    <a:pt x="135" y="372"/>
                  </a:cubicBezTo>
                  <a:cubicBezTo>
                    <a:pt x="99" y="459"/>
                    <a:pt x="141" y="559"/>
                    <a:pt x="228" y="595"/>
                  </a:cubicBezTo>
                  <a:cubicBezTo>
                    <a:pt x="315" y="631"/>
                    <a:pt x="415" y="590"/>
                    <a:pt x="451" y="502"/>
                  </a:cubicBezTo>
                  <a:cubicBezTo>
                    <a:pt x="457" y="488"/>
                    <a:pt x="457" y="488"/>
                    <a:pt x="457" y="488"/>
                  </a:cubicBezTo>
                  <a:cubicBezTo>
                    <a:pt x="457" y="488"/>
                    <a:pt x="524" y="273"/>
                    <a:pt x="581" y="175"/>
                  </a:cubicBezTo>
                  <a:cubicBezTo>
                    <a:pt x="469" y="147"/>
                    <a:pt x="271" y="42"/>
                    <a:pt x="271" y="42"/>
                  </a:cubicBezTo>
                  <a:cubicBezTo>
                    <a:pt x="257" y="36"/>
                    <a:pt x="257" y="36"/>
                    <a:pt x="257" y="36"/>
                  </a:cubicBezTo>
                  <a:cubicBezTo>
                    <a:pt x="172" y="0"/>
                    <a:pt x="72" y="41"/>
                    <a:pt x="36" y="128"/>
                  </a:cubicBezTo>
                  <a:close/>
                </a:path>
              </a:pathLst>
            </a:custGeom>
            <a:solidFill>
              <a:srgbClr val="BE16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6" name="Freeform 21"/>
            <p:cNvSpPr>
              <a:spLocks/>
            </p:cNvSpPr>
            <p:nvPr/>
          </p:nvSpPr>
          <p:spPr bwMode="auto">
            <a:xfrm>
              <a:off x="2055813" y="1863725"/>
              <a:ext cx="1785938" cy="1939925"/>
            </a:xfrm>
            <a:custGeom>
              <a:avLst/>
              <a:gdLst>
                <a:gd name="T0" fmla="*/ 36 w 581"/>
                <a:gd name="T1" fmla="*/ 129 h 631"/>
                <a:gd name="T2" fmla="*/ 129 w 581"/>
                <a:gd name="T3" fmla="*/ 352 h 631"/>
                <a:gd name="T4" fmla="*/ 141 w 581"/>
                <a:gd name="T5" fmla="*/ 358 h 631"/>
                <a:gd name="T6" fmla="*/ 135 w 581"/>
                <a:gd name="T7" fmla="*/ 372 h 631"/>
                <a:gd name="T8" fmla="*/ 228 w 581"/>
                <a:gd name="T9" fmla="*/ 595 h 631"/>
                <a:gd name="T10" fmla="*/ 451 w 581"/>
                <a:gd name="T11" fmla="*/ 503 h 631"/>
                <a:gd name="T12" fmla="*/ 456 w 581"/>
                <a:gd name="T13" fmla="*/ 488 h 631"/>
                <a:gd name="T14" fmla="*/ 581 w 581"/>
                <a:gd name="T15" fmla="*/ 175 h 631"/>
                <a:gd name="T16" fmla="*/ 271 w 581"/>
                <a:gd name="T17" fmla="*/ 43 h 631"/>
                <a:gd name="T18" fmla="*/ 257 w 581"/>
                <a:gd name="T19" fmla="*/ 37 h 631"/>
                <a:gd name="T20" fmla="*/ 36 w 581"/>
                <a:gd name="T21" fmla="*/ 129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1" h="631">
                  <a:moveTo>
                    <a:pt x="36" y="129"/>
                  </a:moveTo>
                  <a:cubicBezTo>
                    <a:pt x="0" y="216"/>
                    <a:pt x="41" y="316"/>
                    <a:pt x="129" y="352"/>
                  </a:cubicBezTo>
                  <a:cubicBezTo>
                    <a:pt x="141" y="358"/>
                    <a:pt x="141" y="358"/>
                    <a:pt x="141" y="358"/>
                  </a:cubicBezTo>
                  <a:cubicBezTo>
                    <a:pt x="135" y="372"/>
                    <a:pt x="135" y="372"/>
                    <a:pt x="135" y="372"/>
                  </a:cubicBezTo>
                  <a:cubicBezTo>
                    <a:pt x="99" y="460"/>
                    <a:pt x="140" y="559"/>
                    <a:pt x="228" y="595"/>
                  </a:cubicBezTo>
                  <a:cubicBezTo>
                    <a:pt x="315" y="631"/>
                    <a:pt x="415" y="590"/>
                    <a:pt x="451" y="503"/>
                  </a:cubicBezTo>
                  <a:cubicBezTo>
                    <a:pt x="456" y="488"/>
                    <a:pt x="456" y="488"/>
                    <a:pt x="456" y="488"/>
                  </a:cubicBezTo>
                  <a:cubicBezTo>
                    <a:pt x="456" y="488"/>
                    <a:pt x="524" y="274"/>
                    <a:pt x="581" y="175"/>
                  </a:cubicBezTo>
                  <a:cubicBezTo>
                    <a:pt x="469" y="147"/>
                    <a:pt x="271" y="43"/>
                    <a:pt x="271" y="43"/>
                  </a:cubicBezTo>
                  <a:cubicBezTo>
                    <a:pt x="257" y="37"/>
                    <a:pt x="257" y="37"/>
                    <a:pt x="257" y="37"/>
                  </a:cubicBezTo>
                  <a:cubicBezTo>
                    <a:pt x="172" y="0"/>
                    <a:pt x="72" y="41"/>
                    <a:pt x="36" y="129"/>
                  </a:cubicBezTo>
                  <a:close/>
                </a:path>
              </a:pathLst>
            </a:custGeom>
            <a:solidFill>
              <a:srgbClr val="E6332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8" name="Grup 56"/>
          <p:cNvGrpSpPr/>
          <p:nvPr/>
        </p:nvGrpSpPr>
        <p:grpSpPr>
          <a:xfrm>
            <a:off x="3467257" y="3162593"/>
            <a:ext cx="1005643" cy="2597151"/>
            <a:chOff x="3902075" y="963613"/>
            <a:chExt cx="1787810" cy="1947863"/>
          </a:xfrm>
        </p:grpSpPr>
        <p:sp>
          <p:nvSpPr>
            <p:cNvPr id="58" name="Freeform 23"/>
            <p:cNvSpPr>
              <a:spLocks/>
            </p:cNvSpPr>
            <p:nvPr/>
          </p:nvSpPr>
          <p:spPr bwMode="auto">
            <a:xfrm>
              <a:off x="3902075" y="973138"/>
              <a:ext cx="1785938" cy="1938338"/>
            </a:xfrm>
            <a:custGeom>
              <a:avLst/>
              <a:gdLst>
                <a:gd name="T0" fmla="*/ 545 w 581"/>
                <a:gd name="T1" fmla="*/ 503 h 631"/>
                <a:gd name="T2" fmla="*/ 452 w 581"/>
                <a:gd name="T3" fmla="*/ 280 h 631"/>
                <a:gd name="T4" fmla="*/ 440 w 581"/>
                <a:gd name="T5" fmla="*/ 273 h 631"/>
                <a:gd name="T6" fmla="*/ 446 w 581"/>
                <a:gd name="T7" fmla="*/ 259 h 631"/>
                <a:gd name="T8" fmla="*/ 353 w 581"/>
                <a:gd name="T9" fmla="*/ 36 h 631"/>
                <a:gd name="T10" fmla="*/ 130 w 581"/>
                <a:gd name="T11" fmla="*/ 129 h 631"/>
                <a:gd name="T12" fmla="*/ 124 w 581"/>
                <a:gd name="T13" fmla="*/ 143 h 631"/>
                <a:gd name="T14" fmla="*/ 0 w 581"/>
                <a:gd name="T15" fmla="*/ 456 h 631"/>
                <a:gd name="T16" fmla="*/ 308 w 581"/>
                <a:gd name="T17" fmla="*/ 589 h 631"/>
                <a:gd name="T18" fmla="*/ 322 w 581"/>
                <a:gd name="T19" fmla="*/ 595 h 631"/>
                <a:gd name="T20" fmla="*/ 545 w 581"/>
                <a:gd name="T21" fmla="*/ 503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1" h="631">
                  <a:moveTo>
                    <a:pt x="545" y="503"/>
                  </a:moveTo>
                  <a:cubicBezTo>
                    <a:pt x="581" y="415"/>
                    <a:pt x="540" y="316"/>
                    <a:pt x="452" y="280"/>
                  </a:cubicBezTo>
                  <a:cubicBezTo>
                    <a:pt x="440" y="273"/>
                    <a:pt x="440" y="273"/>
                    <a:pt x="440" y="273"/>
                  </a:cubicBezTo>
                  <a:cubicBezTo>
                    <a:pt x="446" y="259"/>
                    <a:pt x="446" y="259"/>
                    <a:pt x="446" y="259"/>
                  </a:cubicBezTo>
                  <a:cubicBezTo>
                    <a:pt x="482" y="172"/>
                    <a:pt x="441" y="72"/>
                    <a:pt x="353" y="36"/>
                  </a:cubicBezTo>
                  <a:cubicBezTo>
                    <a:pt x="266" y="0"/>
                    <a:pt x="166" y="41"/>
                    <a:pt x="130" y="129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124" y="143"/>
                    <a:pt x="57" y="357"/>
                    <a:pt x="0" y="456"/>
                  </a:cubicBezTo>
                  <a:cubicBezTo>
                    <a:pt x="108" y="486"/>
                    <a:pt x="308" y="589"/>
                    <a:pt x="308" y="589"/>
                  </a:cubicBezTo>
                  <a:cubicBezTo>
                    <a:pt x="322" y="595"/>
                    <a:pt x="322" y="595"/>
                    <a:pt x="322" y="595"/>
                  </a:cubicBezTo>
                  <a:cubicBezTo>
                    <a:pt x="409" y="631"/>
                    <a:pt x="509" y="590"/>
                    <a:pt x="545" y="503"/>
                  </a:cubicBezTo>
                  <a:close/>
                </a:path>
              </a:pathLst>
            </a:custGeom>
            <a:solidFill>
              <a:srgbClr val="E94E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9" name="Freeform 24"/>
            <p:cNvSpPr>
              <a:spLocks/>
            </p:cNvSpPr>
            <p:nvPr/>
          </p:nvSpPr>
          <p:spPr bwMode="auto">
            <a:xfrm>
              <a:off x="3903947" y="963613"/>
              <a:ext cx="1785938" cy="1943100"/>
            </a:xfrm>
            <a:custGeom>
              <a:avLst/>
              <a:gdLst>
                <a:gd name="T0" fmla="*/ 545 w 581"/>
                <a:gd name="T1" fmla="*/ 503 h 632"/>
                <a:gd name="T2" fmla="*/ 452 w 581"/>
                <a:gd name="T3" fmla="*/ 280 h 632"/>
                <a:gd name="T4" fmla="*/ 440 w 581"/>
                <a:gd name="T5" fmla="*/ 274 h 632"/>
                <a:gd name="T6" fmla="*/ 446 w 581"/>
                <a:gd name="T7" fmla="*/ 259 h 632"/>
                <a:gd name="T8" fmla="*/ 353 w 581"/>
                <a:gd name="T9" fmla="*/ 36 h 632"/>
                <a:gd name="T10" fmla="*/ 130 w 581"/>
                <a:gd name="T11" fmla="*/ 129 h 632"/>
                <a:gd name="T12" fmla="*/ 124 w 581"/>
                <a:gd name="T13" fmla="*/ 143 h 632"/>
                <a:gd name="T14" fmla="*/ 0 w 581"/>
                <a:gd name="T15" fmla="*/ 456 h 632"/>
                <a:gd name="T16" fmla="*/ 308 w 581"/>
                <a:gd name="T17" fmla="*/ 590 h 632"/>
                <a:gd name="T18" fmla="*/ 322 w 581"/>
                <a:gd name="T19" fmla="*/ 596 h 632"/>
                <a:gd name="T20" fmla="*/ 545 w 581"/>
                <a:gd name="T21" fmla="*/ 503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1" h="632">
                  <a:moveTo>
                    <a:pt x="545" y="503"/>
                  </a:moveTo>
                  <a:cubicBezTo>
                    <a:pt x="581" y="416"/>
                    <a:pt x="540" y="316"/>
                    <a:pt x="452" y="280"/>
                  </a:cubicBezTo>
                  <a:cubicBezTo>
                    <a:pt x="440" y="274"/>
                    <a:pt x="440" y="274"/>
                    <a:pt x="440" y="274"/>
                  </a:cubicBezTo>
                  <a:cubicBezTo>
                    <a:pt x="446" y="259"/>
                    <a:pt x="446" y="259"/>
                    <a:pt x="446" y="259"/>
                  </a:cubicBezTo>
                  <a:cubicBezTo>
                    <a:pt x="482" y="172"/>
                    <a:pt x="441" y="73"/>
                    <a:pt x="353" y="36"/>
                  </a:cubicBezTo>
                  <a:cubicBezTo>
                    <a:pt x="266" y="0"/>
                    <a:pt x="166" y="42"/>
                    <a:pt x="130" y="129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124" y="143"/>
                    <a:pt x="57" y="358"/>
                    <a:pt x="0" y="456"/>
                  </a:cubicBezTo>
                  <a:cubicBezTo>
                    <a:pt x="108" y="486"/>
                    <a:pt x="308" y="590"/>
                    <a:pt x="308" y="590"/>
                  </a:cubicBezTo>
                  <a:cubicBezTo>
                    <a:pt x="322" y="596"/>
                    <a:pt x="322" y="596"/>
                    <a:pt x="322" y="596"/>
                  </a:cubicBezTo>
                  <a:cubicBezTo>
                    <a:pt x="409" y="632"/>
                    <a:pt x="509" y="590"/>
                    <a:pt x="545" y="503"/>
                  </a:cubicBezTo>
                  <a:close/>
                </a:path>
              </a:pathLst>
            </a:custGeom>
            <a:solidFill>
              <a:srgbClr val="F39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9" name="Grup 59"/>
          <p:cNvGrpSpPr/>
          <p:nvPr/>
        </p:nvGrpSpPr>
        <p:grpSpPr>
          <a:xfrm>
            <a:off x="3524406" y="5732225"/>
            <a:ext cx="624114" cy="914400"/>
            <a:chOff x="4003675" y="2890838"/>
            <a:chExt cx="1109537" cy="685800"/>
          </a:xfrm>
        </p:grpSpPr>
        <p:sp>
          <p:nvSpPr>
            <p:cNvPr id="61" name="Freeform 12"/>
            <p:cNvSpPr>
              <a:spLocks noEditPoints="1"/>
            </p:cNvSpPr>
            <p:nvPr/>
          </p:nvSpPr>
          <p:spPr bwMode="auto">
            <a:xfrm>
              <a:off x="4035425" y="2943225"/>
              <a:ext cx="482600" cy="633413"/>
            </a:xfrm>
            <a:custGeom>
              <a:avLst/>
              <a:gdLst>
                <a:gd name="T0" fmla="*/ 93 w 157"/>
                <a:gd name="T1" fmla="*/ 48 h 206"/>
                <a:gd name="T2" fmla="*/ 52 w 157"/>
                <a:gd name="T3" fmla="*/ 12 h 206"/>
                <a:gd name="T4" fmla="*/ 44 w 157"/>
                <a:gd name="T5" fmla="*/ 4 h 206"/>
                <a:gd name="T6" fmla="*/ 33 w 157"/>
                <a:gd name="T7" fmla="*/ 2 h 206"/>
                <a:gd name="T8" fmla="*/ 5 w 157"/>
                <a:gd name="T9" fmla="*/ 17 h 206"/>
                <a:gd name="T10" fmla="*/ 2 w 157"/>
                <a:gd name="T11" fmla="*/ 28 h 206"/>
                <a:gd name="T12" fmla="*/ 4 w 157"/>
                <a:gd name="T13" fmla="*/ 39 h 206"/>
                <a:gd name="T14" fmla="*/ 12 w 157"/>
                <a:gd name="T15" fmla="*/ 94 h 206"/>
                <a:gd name="T16" fmla="*/ 20 w 157"/>
                <a:gd name="T17" fmla="*/ 119 h 206"/>
                <a:gd name="T18" fmla="*/ 63 w 157"/>
                <a:gd name="T19" fmla="*/ 194 h 206"/>
                <a:gd name="T20" fmla="*/ 89 w 157"/>
                <a:gd name="T21" fmla="*/ 201 h 206"/>
                <a:gd name="T22" fmla="*/ 145 w 157"/>
                <a:gd name="T23" fmla="*/ 169 h 206"/>
                <a:gd name="T24" fmla="*/ 152 w 157"/>
                <a:gd name="T25" fmla="*/ 143 h 206"/>
                <a:gd name="T26" fmla="*/ 110 w 157"/>
                <a:gd name="T27" fmla="*/ 68 h 206"/>
                <a:gd name="T28" fmla="*/ 93 w 157"/>
                <a:gd name="T29" fmla="*/ 48 h 206"/>
                <a:gd name="T30" fmla="*/ 26 w 157"/>
                <a:gd name="T31" fmla="*/ 92 h 206"/>
                <a:gd name="T32" fmla="*/ 18 w 157"/>
                <a:gd name="T33" fmla="*/ 37 h 206"/>
                <a:gd name="T34" fmla="*/ 16 w 157"/>
                <a:gd name="T35" fmla="*/ 27 h 206"/>
                <a:gd name="T36" fmla="*/ 36 w 157"/>
                <a:gd name="T37" fmla="*/ 17 h 206"/>
                <a:gd name="T38" fmla="*/ 43 w 157"/>
                <a:gd name="T39" fmla="*/ 23 h 206"/>
                <a:gd name="T40" fmla="*/ 84 w 157"/>
                <a:gd name="T41" fmla="*/ 59 h 206"/>
                <a:gd name="T42" fmla="*/ 97 w 157"/>
                <a:gd name="T43" fmla="*/ 75 h 206"/>
                <a:gd name="T44" fmla="*/ 103 w 157"/>
                <a:gd name="T45" fmla="*/ 85 h 206"/>
                <a:gd name="T46" fmla="*/ 103 w 157"/>
                <a:gd name="T47" fmla="*/ 87 h 206"/>
                <a:gd name="T48" fmla="*/ 92 w 157"/>
                <a:gd name="T49" fmla="*/ 109 h 206"/>
                <a:gd name="T50" fmla="*/ 74 w 157"/>
                <a:gd name="T51" fmla="*/ 111 h 206"/>
                <a:gd name="T52" fmla="*/ 55 w 157"/>
                <a:gd name="T53" fmla="*/ 113 h 206"/>
                <a:gd name="T54" fmla="*/ 42 w 157"/>
                <a:gd name="T55" fmla="*/ 128 h 206"/>
                <a:gd name="T56" fmla="*/ 33 w 157"/>
                <a:gd name="T57" fmla="*/ 112 h 206"/>
                <a:gd name="T58" fmla="*/ 26 w 157"/>
                <a:gd name="T59" fmla="*/ 9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7" h="206">
                  <a:moveTo>
                    <a:pt x="93" y="48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47" y="8"/>
                    <a:pt x="44" y="5"/>
                    <a:pt x="44" y="4"/>
                  </a:cubicBezTo>
                  <a:cubicBezTo>
                    <a:pt x="41" y="1"/>
                    <a:pt x="36" y="0"/>
                    <a:pt x="33" y="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2" y="19"/>
                    <a:pt x="0" y="24"/>
                    <a:pt x="2" y="28"/>
                  </a:cubicBezTo>
                  <a:cubicBezTo>
                    <a:pt x="2" y="29"/>
                    <a:pt x="3" y="33"/>
                    <a:pt x="4" y="39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3" y="101"/>
                    <a:pt x="17" y="112"/>
                    <a:pt x="20" y="119"/>
                  </a:cubicBezTo>
                  <a:cubicBezTo>
                    <a:pt x="63" y="194"/>
                    <a:pt x="63" y="194"/>
                    <a:pt x="63" y="194"/>
                  </a:cubicBezTo>
                  <a:cubicBezTo>
                    <a:pt x="68" y="203"/>
                    <a:pt x="79" y="206"/>
                    <a:pt x="89" y="201"/>
                  </a:cubicBezTo>
                  <a:cubicBezTo>
                    <a:pt x="145" y="169"/>
                    <a:pt x="145" y="169"/>
                    <a:pt x="145" y="169"/>
                  </a:cubicBezTo>
                  <a:cubicBezTo>
                    <a:pt x="154" y="164"/>
                    <a:pt x="157" y="153"/>
                    <a:pt x="152" y="143"/>
                  </a:cubicBezTo>
                  <a:cubicBezTo>
                    <a:pt x="110" y="68"/>
                    <a:pt x="110" y="68"/>
                    <a:pt x="110" y="68"/>
                  </a:cubicBezTo>
                  <a:cubicBezTo>
                    <a:pt x="106" y="62"/>
                    <a:pt x="99" y="53"/>
                    <a:pt x="93" y="48"/>
                  </a:cubicBezTo>
                  <a:close/>
                  <a:moveTo>
                    <a:pt x="26" y="92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17" y="33"/>
                    <a:pt x="17" y="30"/>
                    <a:pt x="16" y="2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7" y="18"/>
                    <a:pt x="39" y="20"/>
                    <a:pt x="43" y="23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8" y="63"/>
                    <a:pt x="95" y="70"/>
                    <a:pt x="97" y="75"/>
                  </a:cubicBezTo>
                  <a:cubicBezTo>
                    <a:pt x="103" y="85"/>
                    <a:pt x="103" y="85"/>
                    <a:pt x="103" y="85"/>
                  </a:cubicBezTo>
                  <a:cubicBezTo>
                    <a:pt x="103" y="86"/>
                    <a:pt x="103" y="86"/>
                    <a:pt x="103" y="87"/>
                  </a:cubicBezTo>
                  <a:cubicBezTo>
                    <a:pt x="102" y="91"/>
                    <a:pt x="99" y="105"/>
                    <a:pt x="92" y="109"/>
                  </a:cubicBezTo>
                  <a:cubicBezTo>
                    <a:pt x="87" y="112"/>
                    <a:pt x="80" y="111"/>
                    <a:pt x="74" y="111"/>
                  </a:cubicBezTo>
                  <a:cubicBezTo>
                    <a:pt x="68" y="110"/>
                    <a:pt x="61" y="110"/>
                    <a:pt x="55" y="113"/>
                  </a:cubicBezTo>
                  <a:cubicBezTo>
                    <a:pt x="50" y="116"/>
                    <a:pt x="45" y="122"/>
                    <a:pt x="42" y="128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0" y="107"/>
                    <a:pt x="27" y="98"/>
                    <a:pt x="26" y="92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2" name="Freeform 13"/>
            <p:cNvSpPr>
              <a:spLocks/>
            </p:cNvSpPr>
            <p:nvPr/>
          </p:nvSpPr>
          <p:spPr bwMode="auto">
            <a:xfrm>
              <a:off x="4003675" y="2890838"/>
              <a:ext cx="141288" cy="98425"/>
            </a:xfrm>
            <a:custGeom>
              <a:avLst/>
              <a:gdLst>
                <a:gd name="T0" fmla="*/ 12 w 46"/>
                <a:gd name="T1" fmla="*/ 31 h 32"/>
                <a:gd name="T2" fmla="*/ 41 w 46"/>
                <a:gd name="T3" fmla="*/ 14 h 32"/>
                <a:gd name="T4" fmla="*/ 44 w 46"/>
                <a:gd name="T5" fmla="*/ 4 h 32"/>
                <a:gd name="T6" fmla="*/ 34 w 46"/>
                <a:gd name="T7" fmla="*/ 2 h 32"/>
                <a:gd name="T8" fmla="*/ 5 w 46"/>
                <a:gd name="T9" fmla="*/ 18 h 32"/>
                <a:gd name="T10" fmla="*/ 2 w 46"/>
                <a:gd name="T11" fmla="*/ 28 h 32"/>
                <a:gd name="T12" fmla="*/ 12 w 46"/>
                <a:gd name="T1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2">
                  <a:moveTo>
                    <a:pt x="12" y="31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5" y="12"/>
                    <a:pt x="46" y="8"/>
                    <a:pt x="44" y="4"/>
                  </a:cubicBezTo>
                  <a:cubicBezTo>
                    <a:pt x="42" y="1"/>
                    <a:pt x="38" y="0"/>
                    <a:pt x="34" y="2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2" y="20"/>
                    <a:pt x="0" y="24"/>
                    <a:pt x="2" y="28"/>
                  </a:cubicBezTo>
                  <a:cubicBezTo>
                    <a:pt x="4" y="31"/>
                    <a:pt x="9" y="32"/>
                    <a:pt x="12" y="31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3" name="Rectangle 32"/>
            <p:cNvSpPr>
              <a:spLocks noChangeArrowheads="1"/>
            </p:cNvSpPr>
            <p:nvPr/>
          </p:nvSpPr>
          <p:spPr bwMode="auto">
            <a:xfrm>
              <a:off x="4597400" y="3322638"/>
              <a:ext cx="515812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400" b="1" i="0" u="none" strike="noStrike" cap="none" normalizeH="0" baseline="0" smtClean="0">
                  <a:ln>
                    <a:noFill/>
                  </a:ln>
                  <a:solidFill>
                    <a:srgbClr val="575756"/>
                  </a:solidFill>
                  <a:effectLst/>
                  <a:latin typeface="+mn-lt"/>
                </a:rPr>
                <a:t>SÜT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grpSp>
        <p:nvGrpSpPr>
          <p:cNvPr id="10" name="Grup 63"/>
          <p:cNvGrpSpPr/>
          <p:nvPr/>
        </p:nvGrpSpPr>
        <p:grpSpPr>
          <a:xfrm>
            <a:off x="2809139" y="5175542"/>
            <a:ext cx="335756" cy="846668"/>
            <a:chOff x="2732088" y="2473325"/>
            <a:chExt cx="596900" cy="635001"/>
          </a:xfrm>
        </p:grpSpPr>
        <p:sp>
          <p:nvSpPr>
            <p:cNvPr id="65" name="Freeform 22"/>
            <p:cNvSpPr>
              <a:spLocks noEditPoints="1"/>
            </p:cNvSpPr>
            <p:nvPr/>
          </p:nvSpPr>
          <p:spPr bwMode="auto">
            <a:xfrm>
              <a:off x="2732088" y="2516188"/>
              <a:ext cx="596900" cy="592138"/>
            </a:xfrm>
            <a:custGeom>
              <a:avLst/>
              <a:gdLst>
                <a:gd name="T0" fmla="*/ 172 w 194"/>
                <a:gd name="T1" fmla="*/ 22 h 193"/>
                <a:gd name="T2" fmla="*/ 144 w 194"/>
                <a:gd name="T3" fmla="*/ 0 h 193"/>
                <a:gd name="T4" fmla="*/ 116 w 194"/>
                <a:gd name="T5" fmla="*/ 28 h 193"/>
                <a:gd name="T6" fmla="*/ 118 w 194"/>
                <a:gd name="T7" fmla="*/ 39 h 193"/>
                <a:gd name="T8" fmla="*/ 100 w 194"/>
                <a:gd name="T9" fmla="*/ 56 h 193"/>
                <a:gd name="T10" fmla="*/ 96 w 194"/>
                <a:gd name="T11" fmla="*/ 56 h 193"/>
                <a:gd name="T12" fmla="*/ 18 w 194"/>
                <a:gd name="T13" fmla="*/ 94 h 193"/>
                <a:gd name="T14" fmla="*/ 0 w 194"/>
                <a:gd name="T15" fmla="*/ 135 h 193"/>
                <a:gd name="T16" fmla="*/ 58 w 194"/>
                <a:gd name="T17" fmla="*/ 193 h 193"/>
                <a:gd name="T18" fmla="*/ 100 w 194"/>
                <a:gd name="T19" fmla="*/ 176 h 193"/>
                <a:gd name="T20" fmla="*/ 138 w 194"/>
                <a:gd name="T21" fmla="*/ 98 h 193"/>
                <a:gd name="T22" fmla="*/ 137 w 194"/>
                <a:gd name="T23" fmla="*/ 93 h 193"/>
                <a:gd name="T24" fmla="*/ 155 w 194"/>
                <a:gd name="T25" fmla="*/ 76 h 193"/>
                <a:gd name="T26" fmla="*/ 166 w 194"/>
                <a:gd name="T27" fmla="*/ 78 h 193"/>
                <a:gd name="T28" fmla="*/ 194 w 194"/>
                <a:gd name="T29" fmla="*/ 49 h 193"/>
                <a:gd name="T30" fmla="*/ 172 w 194"/>
                <a:gd name="T31" fmla="*/ 22 h 193"/>
                <a:gd name="T32" fmla="*/ 166 w 194"/>
                <a:gd name="T33" fmla="*/ 66 h 193"/>
                <a:gd name="T34" fmla="*/ 157 w 194"/>
                <a:gd name="T35" fmla="*/ 63 h 193"/>
                <a:gd name="T36" fmla="*/ 153 w 194"/>
                <a:gd name="T37" fmla="*/ 61 h 193"/>
                <a:gd name="T38" fmla="*/ 134 w 194"/>
                <a:gd name="T39" fmla="*/ 80 h 193"/>
                <a:gd name="T40" fmla="*/ 114 w 194"/>
                <a:gd name="T41" fmla="*/ 60 h 193"/>
                <a:gd name="T42" fmla="*/ 133 w 194"/>
                <a:gd name="T43" fmla="*/ 41 h 193"/>
                <a:gd name="T44" fmla="*/ 130 w 194"/>
                <a:gd name="T45" fmla="*/ 36 h 193"/>
                <a:gd name="T46" fmla="*/ 128 w 194"/>
                <a:gd name="T47" fmla="*/ 28 h 193"/>
                <a:gd name="T48" fmla="*/ 144 w 194"/>
                <a:gd name="T49" fmla="*/ 12 h 193"/>
                <a:gd name="T50" fmla="*/ 161 w 194"/>
                <a:gd name="T51" fmla="*/ 27 h 193"/>
                <a:gd name="T52" fmla="*/ 161 w 194"/>
                <a:gd name="T53" fmla="*/ 33 h 193"/>
                <a:gd name="T54" fmla="*/ 166 w 194"/>
                <a:gd name="T55" fmla="*/ 33 h 193"/>
                <a:gd name="T56" fmla="*/ 182 w 194"/>
                <a:gd name="T57" fmla="*/ 49 h 193"/>
                <a:gd name="T58" fmla="*/ 166 w 194"/>
                <a:gd name="T59" fmla="*/ 6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4" h="193">
                  <a:moveTo>
                    <a:pt x="172" y="22"/>
                  </a:moveTo>
                  <a:cubicBezTo>
                    <a:pt x="169" y="9"/>
                    <a:pt x="158" y="0"/>
                    <a:pt x="144" y="0"/>
                  </a:cubicBezTo>
                  <a:cubicBezTo>
                    <a:pt x="129" y="0"/>
                    <a:pt x="116" y="12"/>
                    <a:pt x="116" y="28"/>
                  </a:cubicBezTo>
                  <a:cubicBezTo>
                    <a:pt x="116" y="32"/>
                    <a:pt x="117" y="35"/>
                    <a:pt x="118" y="39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99" y="56"/>
                    <a:pt x="98" y="56"/>
                    <a:pt x="96" y="56"/>
                  </a:cubicBezTo>
                  <a:cubicBezTo>
                    <a:pt x="81" y="56"/>
                    <a:pt x="28" y="83"/>
                    <a:pt x="18" y="94"/>
                  </a:cubicBezTo>
                  <a:cubicBezTo>
                    <a:pt x="7" y="104"/>
                    <a:pt x="0" y="119"/>
                    <a:pt x="0" y="135"/>
                  </a:cubicBezTo>
                  <a:cubicBezTo>
                    <a:pt x="0" y="167"/>
                    <a:pt x="26" y="193"/>
                    <a:pt x="58" y="193"/>
                  </a:cubicBezTo>
                  <a:cubicBezTo>
                    <a:pt x="75" y="193"/>
                    <a:pt x="89" y="187"/>
                    <a:pt x="100" y="176"/>
                  </a:cubicBezTo>
                  <a:cubicBezTo>
                    <a:pt x="110" y="166"/>
                    <a:pt x="138" y="113"/>
                    <a:pt x="138" y="98"/>
                  </a:cubicBezTo>
                  <a:cubicBezTo>
                    <a:pt x="138" y="96"/>
                    <a:pt x="138" y="95"/>
                    <a:pt x="137" y="93"/>
                  </a:cubicBezTo>
                  <a:cubicBezTo>
                    <a:pt x="155" y="76"/>
                    <a:pt x="155" y="76"/>
                    <a:pt x="155" y="76"/>
                  </a:cubicBezTo>
                  <a:cubicBezTo>
                    <a:pt x="158" y="77"/>
                    <a:pt x="162" y="78"/>
                    <a:pt x="166" y="78"/>
                  </a:cubicBezTo>
                  <a:cubicBezTo>
                    <a:pt x="181" y="78"/>
                    <a:pt x="194" y="65"/>
                    <a:pt x="194" y="49"/>
                  </a:cubicBezTo>
                  <a:cubicBezTo>
                    <a:pt x="194" y="36"/>
                    <a:pt x="185" y="25"/>
                    <a:pt x="172" y="22"/>
                  </a:cubicBezTo>
                  <a:close/>
                  <a:moveTo>
                    <a:pt x="166" y="66"/>
                  </a:moveTo>
                  <a:cubicBezTo>
                    <a:pt x="163" y="66"/>
                    <a:pt x="160" y="65"/>
                    <a:pt x="157" y="63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34" y="80"/>
                    <a:pt x="134" y="80"/>
                    <a:pt x="134" y="80"/>
                  </a:cubicBezTo>
                  <a:cubicBezTo>
                    <a:pt x="130" y="71"/>
                    <a:pt x="122" y="64"/>
                    <a:pt x="114" y="60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29" y="34"/>
                    <a:pt x="128" y="31"/>
                    <a:pt x="128" y="28"/>
                  </a:cubicBezTo>
                  <a:cubicBezTo>
                    <a:pt x="128" y="19"/>
                    <a:pt x="135" y="12"/>
                    <a:pt x="144" y="12"/>
                  </a:cubicBezTo>
                  <a:cubicBezTo>
                    <a:pt x="153" y="12"/>
                    <a:pt x="160" y="19"/>
                    <a:pt x="161" y="27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75" y="33"/>
                    <a:pt x="182" y="41"/>
                    <a:pt x="182" y="49"/>
                  </a:cubicBezTo>
                  <a:cubicBezTo>
                    <a:pt x="182" y="58"/>
                    <a:pt x="175" y="66"/>
                    <a:pt x="166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2744788" y="2473325"/>
              <a:ext cx="15674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</a:rPr>
                <a:t>E</a:t>
              </a:r>
              <a:endPara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7" name="Rectangle 34"/>
            <p:cNvSpPr>
              <a:spLocks noChangeArrowheads="1"/>
            </p:cNvSpPr>
            <p:nvPr/>
          </p:nvSpPr>
          <p:spPr bwMode="auto">
            <a:xfrm>
              <a:off x="2840038" y="2473325"/>
              <a:ext cx="15674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4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</a:rPr>
                <a:t>T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grpSp>
        <p:nvGrpSpPr>
          <p:cNvPr id="11" name="Grup 67"/>
          <p:cNvGrpSpPr/>
          <p:nvPr/>
        </p:nvGrpSpPr>
        <p:grpSpPr>
          <a:xfrm>
            <a:off x="2793959" y="3564759"/>
            <a:ext cx="644723" cy="745067"/>
            <a:chOff x="2705100" y="1265238"/>
            <a:chExt cx="1146175" cy="558800"/>
          </a:xfrm>
        </p:grpSpPr>
        <p:sp>
          <p:nvSpPr>
            <p:cNvPr id="69" name="Freeform 16"/>
            <p:cNvSpPr>
              <a:spLocks/>
            </p:cNvSpPr>
            <p:nvPr/>
          </p:nvSpPr>
          <p:spPr bwMode="auto">
            <a:xfrm>
              <a:off x="3355975" y="1397000"/>
              <a:ext cx="358775" cy="427038"/>
            </a:xfrm>
            <a:custGeom>
              <a:avLst/>
              <a:gdLst>
                <a:gd name="T0" fmla="*/ 73 w 117"/>
                <a:gd name="T1" fmla="*/ 7 h 139"/>
                <a:gd name="T2" fmla="*/ 109 w 117"/>
                <a:gd name="T3" fmla="*/ 81 h 139"/>
                <a:gd name="T4" fmla="*/ 44 w 117"/>
                <a:gd name="T5" fmla="*/ 133 h 139"/>
                <a:gd name="T6" fmla="*/ 8 w 117"/>
                <a:gd name="T7" fmla="*/ 58 h 139"/>
                <a:gd name="T8" fmla="*/ 73 w 117"/>
                <a:gd name="T9" fmla="*/ 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39">
                  <a:moveTo>
                    <a:pt x="73" y="7"/>
                  </a:moveTo>
                  <a:cubicBezTo>
                    <a:pt x="101" y="13"/>
                    <a:pt x="117" y="47"/>
                    <a:pt x="109" y="81"/>
                  </a:cubicBezTo>
                  <a:cubicBezTo>
                    <a:pt x="101" y="116"/>
                    <a:pt x="72" y="139"/>
                    <a:pt x="44" y="133"/>
                  </a:cubicBezTo>
                  <a:cubicBezTo>
                    <a:pt x="16" y="126"/>
                    <a:pt x="0" y="93"/>
                    <a:pt x="8" y="58"/>
                  </a:cubicBezTo>
                  <a:cubicBezTo>
                    <a:pt x="16" y="23"/>
                    <a:pt x="45" y="0"/>
                    <a:pt x="7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0" name="Freeform 17"/>
            <p:cNvSpPr>
              <a:spLocks/>
            </p:cNvSpPr>
            <p:nvPr/>
          </p:nvSpPr>
          <p:spPr bwMode="auto">
            <a:xfrm>
              <a:off x="3625850" y="1403350"/>
              <a:ext cx="225425" cy="414338"/>
            </a:xfrm>
            <a:custGeom>
              <a:avLst/>
              <a:gdLst>
                <a:gd name="T0" fmla="*/ 29 w 73"/>
                <a:gd name="T1" fmla="*/ 2 h 135"/>
                <a:gd name="T2" fmla="*/ 4 w 73"/>
                <a:gd name="T3" fmla="*/ 4 h 135"/>
                <a:gd name="T4" fmla="*/ 30 w 73"/>
                <a:gd name="T5" fmla="*/ 81 h 135"/>
                <a:gd name="T6" fmla="*/ 0 w 73"/>
                <a:gd name="T7" fmla="*/ 128 h 135"/>
                <a:gd name="T8" fmla="*/ 66 w 73"/>
                <a:gd name="T9" fmla="*/ 77 h 135"/>
                <a:gd name="T10" fmla="*/ 29 w 73"/>
                <a:gd name="T11" fmla="*/ 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35">
                  <a:moveTo>
                    <a:pt x="29" y="2"/>
                  </a:moveTo>
                  <a:cubicBezTo>
                    <a:pt x="21" y="0"/>
                    <a:pt x="12" y="1"/>
                    <a:pt x="4" y="4"/>
                  </a:cubicBezTo>
                  <a:cubicBezTo>
                    <a:pt x="26" y="18"/>
                    <a:pt x="37" y="49"/>
                    <a:pt x="30" y="81"/>
                  </a:cubicBezTo>
                  <a:cubicBezTo>
                    <a:pt x="25" y="101"/>
                    <a:pt x="14" y="118"/>
                    <a:pt x="0" y="128"/>
                  </a:cubicBezTo>
                  <a:cubicBezTo>
                    <a:pt x="28" y="135"/>
                    <a:pt x="58" y="112"/>
                    <a:pt x="66" y="77"/>
                  </a:cubicBezTo>
                  <a:cubicBezTo>
                    <a:pt x="73" y="42"/>
                    <a:pt x="57" y="9"/>
                    <a:pt x="2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1" name="Freeform 18"/>
            <p:cNvSpPr>
              <a:spLocks/>
            </p:cNvSpPr>
            <p:nvPr/>
          </p:nvSpPr>
          <p:spPr bwMode="auto">
            <a:xfrm>
              <a:off x="3238500" y="1331913"/>
              <a:ext cx="292100" cy="409575"/>
            </a:xfrm>
            <a:custGeom>
              <a:avLst/>
              <a:gdLst>
                <a:gd name="T0" fmla="*/ 38 w 95"/>
                <a:gd name="T1" fmla="*/ 77 h 133"/>
                <a:gd name="T2" fmla="*/ 95 w 95"/>
                <a:gd name="T3" fmla="*/ 19 h 133"/>
                <a:gd name="T4" fmla="*/ 73 w 95"/>
                <a:gd name="T5" fmla="*/ 7 h 133"/>
                <a:gd name="T6" fmla="*/ 8 w 95"/>
                <a:gd name="T7" fmla="*/ 58 h 133"/>
                <a:gd name="T8" fmla="*/ 44 w 95"/>
                <a:gd name="T9" fmla="*/ 133 h 133"/>
                <a:gd name="T10" fmla="*/ 38 w 95"/>
                <a:gd name="T11" fmla="*/ 7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33">
                  <a:moveTo>
                    <a:pt x="38" y="77"/>
                  </a:moveTo>
                  <a:cubicBezTo>
                    <a:pt x="45" y="45"/>
                    <a:pt x="69" y="22"/>
                    <a:pt x="95" y="19"/>
                  </a:cubicBezTo>
                  <a:cubicBezTo>
                    <a:pt x="89" y="13"/>
                    <a:pt x="82" y="8"/>
                    <a:pt x="73" y="7"/>
                  </a:cubicBezTo>
                  <a:cubicBezTo>
                    <a:pt x="45" y="0"/>
                    <a:pt x="16" y="23"/>
                    <a:pt x="8" y="58"/>
                  </a:cubicBezTo>
                  <a:cubicBezTo>
                    <a:pt x="0" y="93"/>
                    <a:pt x="16" y="126"/>
                    <a:pt x="44" y="133"/>
                  </a:cubicBezTo>
                  <a:cubicBezTo>
                    <a:pt x="36" y="117"/>
                    <a:pt x="33" y="97"/>
                    <a:pt x="38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2" name="Freeform 19"/>
            <p:cNvSpPr>
              <a:spLocks/>
            </p:cNvSpPr>
            <p:nvPr/>
          </p:nvSpPr>
          <p:spPr bwMode="auto">
            <a:xfrm>
              <a:off x="3559175" y="1265238"/>
              <a:ext cx="177800" cy="138113"/>
            </a:xfrm>
            <a:custGeom>
              <a:avLst/>
              <a:gdLst>
                <a:gd name="T0" fmla="*/ 9 w 58"/>
                <a:gd name="T1" fmla="*/ 42 h 45"/>
                <a:gd name="T2" fmla="*/ 18 w 58"/>
                <a:gd name="T3" fmla="*/ 45 h 45"/>
                <a:gd name="T4" fmla="*/ 58 w 58"/>
                <a:gd name="T5" fmla="*/ 21 h 45"/>
                <a:gd name="T6" fmla="*/ 51 w 58"/>
                <a:gd name="T7" fmla="*/ 0 h 45"/>
                <a:gd name="T8" fmla="*/ 0 w 58"/>
                <a:gd name="T9" fmla="*/ 41 h 45"/>
                <a:gd name="T10" fmla="*/ 9 w 58"/>
                <a:gd name="T11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45">
                  <a:moveTo>
                    <a:pt x="9" y="42"/>
                  </a:moveTo>
                  <a:cubicBezTo>
                    <a:pt x="12" y="43"/>
                    <a:pt x="15" y="44"/>
                    <a:pt x="18" y="45"/>
                  </a:cubicBezTo>
                  <a:cubicBezTo>
                    <a:pt x="30" y="24"/>
                    <a:pt x="58" y="21"/>
                    <a:pt x="58" y="2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0" y="3"/>
                    <a:pt x="6" y="28"/>
                    <a:pt x="0" y="41"/>
                  </a:cubicBezTo>
                  <a:cubicBezTo>
                    <a:pt x="3" y="41"/>
                    <a:pt x="6" y="41"/>
                    <a:pt x="9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3" name="Rectangle 35"/>
            <p:cNvSpPr>
              <a:spLocks noChangeArrowheads="1"/>
            </p:cNvSpPr>
            <p:nvPr/>
          </p:nvSpPr>
          <p:spPr bwMode="auto">
            <a:xfrm>
              <a:off x="2705100" y="1320800"/>
              <a:ext cx="794863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</a:rPr>
                <a:t>SEBZE</a:t>
              </a:r>
              <a:endPara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grpSp>
        <p:nvGrpSpPr>
          <p:cNvPr id="12" name="Grup 73"/>
          <p:cNvGrpSpPr/>
          <p:nvPr/>
        </p:nvGrpSpPr>
        <p:grpSpPr>
          <a:xfrm>
            <a:off x="3794084" y="3954225"/>
            <a:ext cx="434653" cy="1016000"/>
            <a:chOff x="4483100" y="1557338"/>
            <a:chExt cx="772715" cy="762000"/>
          </a:xfrm>
        </p:grpSpPr>
        <p:sp>
          <p:nvSpPr>
            <p:cNvPr id="75" name="Freeform 25"/>
            <p:cNvSpPr>
              <a:spLocks/>
            </p:cNvSpPr>
            <p:nvPr/>
          </p:nvSpPr>
          <p:spPr bwMode="auto">
            <a:xfrm>
              <a:off x="4699000" y="1827213"/>
              <a:ext cx="246063" cy="128588"/>
            </a:xfrm>
            <a:custGeom>
              <a:avLst/>
              <a:gdLst>
                <a:gd name="T0" fmla="*/ 80 w 80"/>
                <a:gd name="T1" fmla="*/ 5 h 42"/>
                <a:gd name="T2" fmla="*/ 54 w 80"/>
                <a:gd name="T3" fmla="*/ 30 h 42"/>
                <a:gd name="T4" fmla="*/ 28 w 80"/>
                <a:gd name="T5" fmla="*/ 40 h 42"/>
                <a:gd name="T6" fmla="*/ 13 w 80"/>
                <a:gd name="T7" fmla="*/ 42 h 42"/>
                <a:gd name="T8" fmla="*/ 2 w 80"/>
                <a:gd name="T9" fmla="*/ 37 h 42"/>
                <a:gd name="T10" fmla="*/ 7 w 80"/>
                <a:gd name="T11" fmla="*/ 26 h 42"/>
                <a:gd name="T12" fmla="*/ 68 w 80"/>
                <a:gd name="T13" fmla="*/ 0 h 42"/>
                <a:gd name="T14" fmla="*/ 80 w 80"/>
                <a:gd name="T15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42">
                  <a:moveTo>
                    <a:pt x="80" y="5"/>
                  </a:moveTo>
                  <a:cubicBezTo>
                    <a:pt x="72" y="16"/>
                    <a:pt x="66" y="26"/>
                    <a:pt x="54" y="30"/>
                  </a:cubicBezTo>
                  <a:cubicBezTo>
                    <a:pt x="45" y="34"/>
                    <a:pt x="36" y="37"/>
                    <a:pt x="28" y="40"/>
                  </a:cubicBezTo>
                  <a:cubicBezTo>
                    <a:pt x="23" y="41"/>
                    <a:pt x="18" y="42"/>
                    <a:pt x="13" y="42"/>
                  </a:cubicBezTo>
                  <a:cubicBezTo>
                    <a:pt x="9" y="42"/>
                    <a:pt x="4" y="42"/>
                    <a:pt x="2" y="37"/>
                  </a:cubicBezTo>
                  <a:cubicBezTo>
                    <a:pt x="0" y="33"/>
                    <a:pt x="3" y="29"/>
                    <a:pt x="7" y="26"/>
                  </a:cubicBezTo>
                  <a:cubicBezTo>
                    <a:pt x="24" y="11"/>
                    <a:pt x="44" y="2"/>
                    <a:pt x="68" y="0"/>
                  </a:cubicBezTo>
                  <a:cubicBezTo>
                    <a:pt x="73" y="0"/>
                    <a:pt x="73" y="0"/>
                    <a:pt x="8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6" name="Freeform 26"/>
            <p:cNvSpPr>
              <a:spLocks/>
            </p:cNvSpPr>
            <p:nvPr/>
          </p:nvSpPr>
          <p:spPr bwMode="auto">
            <a:xfrm>
              <a:off x="4616450" y="2008188"/>
              <a:ext cx="236538" cy="160338"/>
            </a:xfrm>
            <a:custGeom>
              <a:avLst/>
              <a:gdLst>
                <a:gd name="T0" fmla="*/ 76 w 77"/>
                <a:gd name="T1" fmla="*/ 1 h 52"/>
                <a:gd name="T2" fmla="*/ 71 w 77"/>
                <a:gd name="T3" fmla="*/ 16 h 52"/>
                <a:gd name="T4" fmla="*/ 17 w 77"/>
                <a:gd name="T5" fmla="*/ 49 h 52"/>
                <a:gd name="T6" fmla="*/ 3 w 77"/>
                <a:gd name="T7" fmla="*/ 46 h 52"/>
                <a:gd name="T8" fmla="*/ 8 w 77"/>
                <a:gd name="T9" fmla="*/ 33 h 52"/>
                <a:gd name="T10" fmla="*/ 48 w 77"/>
                <a:gd name="T11" fmla="*/ 4 h 52"/>
                <a:gd name="T12" fmla="*/ 76 w 77"/>
                <a:gd name="T13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52">
                  <a:moveTo>
                    <a:pt x="76" y="1"/>
                  </a:moveTo>
                  <a:cubicBezTo>
                    <a:pt x="77" y="8"/>
                    <a:pt x="75" y="12"/>
                    <a:pt x="71" y="16"/>
                  </a:cubicBezTo>
                  <a:cubicBezTo>
                    <a:pt x="56" y="32"/>
                    <a:pt x="38" y="43"/>
                    <a:pt x="17" y="49"/>
                  </a:cubicBezTo>
                  <a:cubicBezTo>
                    <a:pt x="12" y="50"/>
                    <a:pt x="6" y="52"/>
                    <a:pt x="3" y="46"/>
                  </a:cubicBezTo>
                  <a:cubicBezTo>
                    <a:pt x="0" y="41"/>
                    <a:pt x="4" y="37"/>
                    <a:pt x="8" y="33"/>
                  </a:cubicBezTo>
                  <a:cubicBezTo>
                    <a:pt x="19" y="20"/>
                    <a:pt x="33" y="11"/>
                    <a:pt x="48" y="4"/>
                  </a:cubicBezTo>
                  <a:cubicBezTo>
                    <a:pt x="57" y="0"/>
                    <a:pt x="66" y="2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7" name="Freeform 27"/>
            <p:cNvSpPr>
              <a:spLocks/>
            </p:cNvSpPr>
            <p:nvPr/>
          </p:nvSpPr>
          <p:spPr bwMode="auto">
            <a:xfrm>
              <a:off x="4483100" y="1870075"/>
              <a:ext cx="144463" cy="252413"/>
            </a:xfrm>
            <a:custGeom>
              <a:avLst/>
              <a:gdLst>
                <a:gd name="T0" fmla="*/ 42 w 47"/>
                <a:gd name="T1" fmla="*/ 1 h 82"/>
                <a:gd name="T2" fmla="*/ 42 w 47"/>
                <a:gd name="T3" fmla="*/ 35 h 82"/>
                <a:gd name="T4" fmla="*/ 21 w 47"/>
                <a:gd name="T5" fmla="*/ 71 h 82"/>
                <a:gd name="T6" fmla="*/ 6 w 47"/>
                <a:gd name="T7" fmla="*/ 78 h 82"/>
                <a:gd name="T8" fmla="*/ 3 w 47"/>
                <a:gd name="T9" fmla="*/ 62 h 82"/>
                <a:gd name="T10" fmla="*/ 29 w 47"/>
                <a:gd name="T11" fmla="*/ 8 h 82"/>
                <a:gd name="T12" fmla="*/ 42 w 47"/>
                <a:gd name="T13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2">
                  <a:moveTo>
                    <a:pt x="42" y="1"/>
                  </a:moveTo>
                  <a:cubicBezTo>
                    <a:pt x="45" y="13"/>
                    <a:pt x="47" y="24"/>
                    <a:pt x="42" y="35"/>
                  </a:cubicBezTo>
                  <a:cubicBezTo>
                    <a:pt x="36" y="48"/>
                    <a:pt x="30" y="60"/>
                    <a:pt x="21" y="71"/>
                  </a:cubicBezTo>
                  <a:cubicBezTo>
                    <a:pt x="17" y="75"/>
                    <a:pt x="12" y="82"/>
                    <a:pt x="6" y="78"/>
                  </a:cubicBezTo>
                  <a:cubicBezTo>
                    <a:pt x="0" y="75"/>
                    <a:pt x="2" y="68"/>
                    <a:pt x="3" y="62"/>
                  </a:cubicBezTo>
                  <a:cubicBezTo>
                    <a:pt x="7" y="42"/>
                    <a:pt x="15" y="23"/>
                    <a:pt x="29" y="8"/>
                  </a:cubicBezTo>
                  <a:cubicBezTo>
                    <a:pt x="32" y="5"/>
                    <a:pt x="35" y="0"/>
                    <a:pt x="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8" name="Freeform 28"/>
            <p:cNvSpPr>
              <a:spLocks/>
            </p:cNvSpPr>
            <p:nvPr/>
          </p:nvSpPr>
          <p:spPr bwMode="auto">
            <a:xfrm>
              <a:off x="4870450" y="1919288"/>
              <a:ext cx="196850" cy="215900"/>
            </a:xfrm>
            <a:custGeom>
              <a:avLst/>
              <a:gdLst>
                <a:gd name="T0" fmla="*/ 64 w 64"/>
                <a:gd name="T1" fmla="*/ 4 h 70"/>
                <a:gd name="T2" fmla="*/ 54 w 64"/>
                <a:gd name="T3" fmla="*/ 33 h 70"/>
                <a:gd name="T4" fmla="*/ 21 w 64"/>
                <a:gd name="T5" fmla="*/ 63 h 70"/>
                <a:gd name="T6" fmla="*/ 5 w 64"/>
                <a:gd name="T7" fmla="*/ 65 h 70"/>
                <a:gd name="T8" fmla="*/ 7 w 64"/>
                <a:gd name="T9" fmla="*/ 49 h 70"/>
                <a:gd name="T10" fmla="*/ 49 w 64"/>
                <a:gd name="T11" fmla="*/ 5 h 70"/>
                <a:gd name="T12" fmla="*/ 64 w 64"/>
                <a:gd name="T13" fmla="*/ 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70">
                  <a:moveTo>
                    <a:pt x="64" y="4"/>
                  </a:moveTo>
                  <a:cubicBezTo>
                    <a:pt x="62" y="14"/>
                    <a:pt x="61" y="24"/>
                    <a:pt x="54" y="33"/>
                  </a:cubicBezTo>
                  <a:cubicBezTo>
                    <a:pt x="44" y="44"/>
                    <a:pt x="34" y="55"/>
                    <a:pt x="21" y="63"/>
                  </a:cubicBezTo>
                  <a:cubicBezTo>
                    <a:pt x="16" y="65"/>
                    <a:pt x="10" y="70"/>
                    <a:pt x="5" y="65"/>
                  </a:cubicBezTo>
                  <a:cubicBezTo>
                    <a:pt x="0" y="60"/>
                    <a:pt x="4" y="54"/>
                    <a:pt x="7" y="49"/>
                  </a:cubicBezTo>
                  <a:cubicBezTo>
                    <a:pt x="17" y="31"/>
                    <a:pt x="30" y="16"/>
                    <a:pt x="49" y="5"/>
                  </a:cubicBezTo>
                  <a:cubicBezTo>
                    <a:pt x="53" y="3"/>
                    <a:pt x="58" y="0"/>
                    <a:pt x="6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9" name="Freeform 29"/>
            <p:cNvSpPr>
              <a:spLocks/>
            </p:cNvSpPr>
            <p:nvPr/>
          </p:nvSpPr>
          <p:spPr bwMode="auto">
            <a:xfrm>
              <a:off x="4729163" y="2178050"/>
              <a:ext cx="249238" cy="141288"/>
            </a:xfrm>
            <a:custGeom>
              <a:avLst/>
              <a:gdLst>
                <a:gd name="T0" fmla="*/ 81 w 81"/>
                <a:gd name="T1" fmla="*/ 40 h 46"/>
                <a:gd name="T2" fmla="*/ 67 w 81"/>
                <a:gd name="T3" fmla="*/ 45 h 46"/>
                <a:gd name="T4" fmla="*/ 7 w 81"/>
                <a:gd name="T5" fmla="*/ 15 h 46"/>
                <a:gd name="T6" fmla="*/ 5 w 81"/>
                <a:gd name="T7" fmla="*/ 12 h 46"/>
                <a:gd name="T8" fmla="*/ 11 w 81"/>
                <a:gd name="T9" fmla="*/ 0 h 46"/>
                <a:gd name="T10" fmla="*/ 21 w 81"/>
                <a:gd name="T11" fmla="*/ 1 h 46"/>
                <a:gd name="T12" fmla="*/ 65 w 81"/>
                <a:gd name="T13" fmla="*/ 21 h 46"/>
                <a:gd name="T14" fmla="*/ 81 w 81"/>
                <a:gd name="T15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46">
                  <a:moveTo>
                    <a:pt x="81" y="40"/>
                  </a:moveTo>
                  <a:cubicBezTo>
                    <a:pt x="76" y="46"/>
                    <a:pt x="72" y="46"/>
                    <a:pt x="67" y="45"/>
                  </a:cubicBezTo>
                  <a:cubicBezTo>
                    <a:pt x="44" y="41"/>
                    <a:pt x="24" y="32"/>
                    <a:pt x="7" y="15"/>
                  </a:cubicBezTo>
                  <a:cubicBezTo>
                    <a:pt x="6" y="14"/>
                    <a:pt x="6" y="13"/>
                    <a:pt x="5" y="12"/>
                  </a:cubicBezTo>
                  <a:cubicBezTo>
                    <a:pt x="0" y="6"/>
                    <a:pt x="3" y="1"/>
                    <a:pt x="11" y="0"/>
                  </a:cubicBezTo>
                  <a:cubicBezTo>
                    <a:pt x="14" y="0"/>
                    <a:pt x="17" y="1"/>
                    <a:pt x="21" y="1"/>
                  </a:cubicBezTo>
                  <a:cubicBezTo>
                    <a:pt x="37" y="4"/>
                    <a:pt x="52" y="11"/>
                    <a:pt x="65" y="21"/>
                  </a:cubicBezTo>
                  <a:cubicBezTo>
                    <a:pt x="71" y="26"/>
                    <a:pt x="76" y="34"/>
                    <a:pt x="8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0" name="Rectangle 36"/>
            <p:cNvSpPr>
              <a:spLocks noChangeArrowheads="1"/>
            </p:cNvSpPr>
            <p:nvPr/>
          </p:nvSpPr>
          <p:spPr bwMode="auto">
            <a:xfrm>
              <a:off x="4557713" y="1557338"/>
              <a:ext cx="156739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</a:rPr>
                <a:t>T</a:t>
              </a:r>
              <a:endPara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1" name="Rectangle 37"/>
            <p:cNvSpPr>
              <a:spLocks noChangeArrowheads="1"/>
            </p:cNvSpPr>
            <p:nvPr/>
          </p:nvSpPr>
          <p:spPr bwMode="auto">
            <a:xfrm>
              <a:off x="4640262" y="1557338"/>
              <a:ext cx="615553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</a:rPr>
                <a:t>AHIL</a:t>
              </a:r>
              <a:endPara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1620465" y="2660277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231F20"/>
                </a:solidFill>
              </a:rPr>
              <a:t>ananas</a:t>
            </a:r>
            <a:endParaRPr lang="tr-TR" sz="2400" b="1" dirty="0">
              <a:solidFill>
                <a:srgbClr val="231F2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37054" y="3196934"/>
            <a:ext cx="936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rgbClr val="231F20"/>
                </a:solidFill>
              </a:rPr>
              <a:t>havuç</a:t>
            </a:r>
            <a:endParaRPr lang="tr-TR" sz="2400" b="1" dirty="0">
              <a:solidFill>
                <a:srgbClr val="231F20"/>
              </a:solidFill>
            </a:endParaRPr>
          </a:p>
        </p:txBody>
      </p:sp>
      <p:sp>
        <p:nvSpPr>
          <p:cNvPr id="82" name="Dikdörtgen 81"/>
          <p:cNvSpPr/>
          <p:nvPr/>
        </p:nvSpPr>
        <p:spPr>
          <a:xfrm>
            <a:off x="1427528" y="4027412"/>
            <a:ext cx="950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rgbClr val="231F20"/>
                </a:solidFill>
              </a:rPr>
              <a:t>hamsi</a:t>
            </a:r>
            <a:endParaRPr lang="tr-TR" sz="2400" b="1" dirty="0">
              <a:solidFill>
                <a:srgbClr val="231F20"/>
              </a:solidFill>
            </a:endParaRPr>
          </a:p>
        </p:txBody>
      </p:sp>
      <p:sp>
        <p:nvSpPr>
          <p:cNvPr id="83" name="Dikdörtgen 82"/>
          <p:cNvSpPr/>
          <p:nvPr/>
        </p:nvSpPr>
        <p:spPr>
          <a:xfrm>
            <a:off x="427409" y="4475304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rgbClr val="231F20"/>
                </a:solidFill>
              </a:rPr>
              <a:t>pirinç</a:t>
            </a:r>
            <a:endParaRPr lang="tr-TR" sz="2400" b="1" dirty="0">
              <a:solidFill>
                <a:srgbClr val="231F20"/>
              </a:solidFill>
            </a:endParaRPr>
          </a:p>
        </p:txBody>
      </p:sp>
      <p:sp>
        <p:nvSpPr>
          <p:cNvPr id="84" name="Dikdörtgen 83"/>
          <p:cNvSpPr/>
          <p:nvPr/>
        </p:nvSpPr>
        <p:spPr>
          <a:xfrm>
            <a:off x="1295013" y="5329980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rgbClr val="231F20"/>
                </a:solidFill>
              </a:rPr>
              <a:t>elma</a:t>
            </a:r>
            <a:endParaRPr lang="tr-TR" sz="2400" b="1" dirty="0">
              <a:solidFill>
                <a:srgbClr val="231F20"/>
              </a:solidFill>
            </a:endParaRPr>
          </a:p>
        </p:txBody>
      </p:sp>
      <p:sp>
        <p:nvSpPr>
          <p:cNvPr id="85" name="Dikdörtgen 84"/>
          <p:cNvSpPr/>
          <p:nvPr/>
        </p:nvSpPr>
        <p:spPr>
          <a:xfrm>
            <a:off x="664644" y="6061738"/>
            <a:ext cx="910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rgbClr val="231F20"/>
                </a:solidFill>
              </a:rPr>
              <a:t>fındık</a:t>
            </a:r>
            <a:endParaRPr lang="tr-TR" sz="2400" b="1" dirty="0">
              <a:solidFill>
                <a:srgbClr val="231F20"/>
              </a:solidFill>
            </a:endParaRPr>
          </a:p>
        </p:txBody>
      </p:sp>
      <p:sp>
        <p:nvSpPr>
          <p:cNvPr id="86" name="Dikdörtgen 85"/>
          <p:cNvSpPr/>
          <p:nvPr/>
        </p:nvSpPr>
        <p:spPr>
          <a:xfrm>
            <a:off x="1535679" y="6503240"/>
            <a:ext cx="1251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rgbClr val="231F20"/>
                </a:solidFill>
              </a:rPr>
              <a:t>portakal</a:t>
            </a:r>
            <a:endParaRPr lang="tr-TR" sz="2400" b="1" dirty="0">
              <a:solidFill>
                <a:srgbClr val="231F20"/>
              </a:solidFill>
            </a:endParaRPr>
          </a:p>
        </p:txBody>
      </p:sp>
      <p:sp>
        <p:nvSpPr>
          <p:cNvPr id="87" name="Metin kutusu 86"/>
          <p:cNvSpPr txBox="1"/>
          <p:nvPr/>
        </p:nvSpPr>
        <p:spPr>
          <a:xfrm>
            <a:off x="4652557" y="2570857"/>
            <a:ext cx="895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231F20"/>
                </a:solidFill>
              </a:rPr>
              <a:t>tavuk</a:t>
            </a:r>
            <a:endParaRPr lang="tr-TR" sz="2400" b="1" dirty="0">
              <a:solidFill>
                <a:srgbClr val="231F20"/>
              </a:solidFill>
            </a:endParaRPr>
          </a:p>
        </p:txBody>
      </p:sp>
      <p:sp>
        <p:nvSpPr>
          <p:cNvPr id="88" name="Dikdörtgen 87"/>
          <p:cNvSpPr/>
          <p:nvPr/>
        </p:nvSpPr>
        <p:spPr>
          <a:xfrm>
            <a:off x="5552499" y="3107514"/>
            <a:ext cx="1165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rgbClr val="231F20"/>
                </a:solidFill>
              </a:rPr>
              <a:t>ıspanak</a:t>
            </a:r>
            <a:endParaRPr lang="tr-TR" sz="2400" b="1" dirty="0">
              <a:solidFill>
                <a:srgbClr val="231F20"/>
              </a:solidFill>
            </a:endParaRPr>
          </a:p>
        </p:txBody>
      </p:sp>
      <p:sp>
        <p:nvSpPr>
          <p:cNvPr id="89" name="Dikdörtgen 88"/>
          <p:cNvSpPr/>
          <p:nvPr/>
        </p:nvSpPr>
        <p:spPr>
          <a:xfrm>
            <a:off x="4974657" y="3937992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rgbClr val="231F20"/>
                </a:solidFill>
              </a:rPr>
              <a:t>üzüm</a:t>
            </a:r>
            <a:endParaRPr lang="tr-TR" sz="2400" b="1" dirty="0">
              <a:solidFill>
                <a:srgbClr val="231F20"/>
              </a:solidFill>
            </a:endParaRPr>
          </a:p>
        </p:txBody>
      </p:sp>
      <p:sp>
        <p:nvSpPr>
          <p:cNvPr id="90" name="Dikdörtgen 89"/>
          <p:cNvSpPr/>
          <p:nvPr/>
        </p:nvSpPr>
        <p:spPr>
          <a:xfrm>
            <a:off x="5736172" y="4385884"/>
            <a:ext cx="1296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rgbClr val="231F20"/>
                </a:solidFill>
              </a:rPr>
              <a:t>domates</a:t>
            </a:r>
            <a:endParaRPr lang="tr-TR" sz="2400" b="1" dirty="0">
              <a:solidFill>
                <a:srgbClr val="231F20"/>
              </a:solidFill>
            </a:endParaRPr>
          </a:p>
        </p:txBody>
      </p:sp>
      <p:sp>
        <p:nvSpPr>
          <p:cNvPr id="91" name="Dikdörtgen 90"/>
          <p:cNvSpPr/>
          <p:nvPr/>
        </p:nvSpPr>
        <p:spPr>
          <a:xfrm>
            <a:off x="4883901" y="5240560"/>
            <a:ext cx="783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rgbClr val="231F20"/>
                </a:solidFill>
              </a:rPr>
              <a:t>kiraz</a:t>
            </a:r>
            <a:endParaRPr lang="tr-TR" sz="2400" b="1" dirty="0">
              <a:solidFill>
                <a:srgbClr val="231F20"/>
              </a:solidFill>
            </a:endParaRPr>
          </a:p>
        </p:txBody>
      </p:sp>
      <p:sp>
        <p:nvSpPr>
          <p:cNvPr id="92" name="Dikdörtgen 91"/>
          <p:cNvSpPr/>
          <p:nvPr/>
        </p:nvSpPr>
        <p:spPr>
          <a:xfrm>
            <a:off x="5473435" y="5972318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rgbClr val="231F20"/>
                </a:solidFill>
              </a:rPr>
              <a:t>marul</a:t>
            </a:r>
            <a:endParaRPr lang="tr-TR" sz="2400" b="1" dirty="0">
              <a:solidFill>
                <a:srgbClr val="231F20"/>
              </a:solidFill>
            </a:endParaRPr>
          </a:p>
        </p:txBody>
      </p:sp>
      <p:sp>
        <p:nvSpPr>
          <p:cNvPr id="93" name="Dikdörtgen 92"/>
          <p:cNvSpPr/>
          <p:nvPr/>
        </p:nvSpPr>
        <p:spPr>
          <a:xfrm>
            <a:off x="4567572" y="6413820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rgbClr val="231F20"/>
                </a:solidFill>
              </a:rPr>
              <a:t>mısır</a:t>
            </a:r>
            <a:endParaRPr lang="tr-TR" sz="2400" b="1" dirty="0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0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5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5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9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5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5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1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1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3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35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4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13" grpId="0"/>
      <p:bldP spid="16" grpId="0"/>
      <p:bldP spid="3" grpId="0"/>
      <p:bldP spid="4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33"/>
          <p:cNvGrpSpPr/>
          <p:nvPr/>
        </p:nvGrpSpPr>
        <p:grpSpPr>
          <a:xfrm>
            <a:off x="1" y="7521624"/>
            <a:ext cx="6858000" cy="1269648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455637" y="6022145"/>
              <a:ext cx="698768" cy="253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 smtClean="0">
                  <a:solidFill>
                    <a:schemeClr val="bg1"/>
                  </a:solidFill>
                </a:rPr>
                <a:t>31</a:t>
              </a:r>
              <a:endParaRPr lang="tr-TR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0" y="2125"/>
            <a:ext cx="3454843" cy="9141875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>
            <a:off x="5723999" y="0"/>
            <a:ext cx="1134000" cy="188552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4588843" y="0"/>
            <a:ext cx="1134000" cy="188552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ikdörtgen 32"/>
          <p:cNvSpPr/>
          <p:nvPr/>
        </p:nvSpPr>
        <p:spPr>
          <a:xfrm>
            <a:off x="3454843" y="0"/>
            <a:ext cx="1134000" cy="188552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590" y="717266"/>
            <a:ext cx="1549662" cy="771159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75570" y="1223797"/>
            <a:ext cx="797344" cy="1995000"/>
          </a:xfrm>
          <a:prstGeom prst="rect">
            <a:avLst/>
          </a:prstGeom>
        </p:spPr>
      </p:pic>
      <p:sp>
        <p:nvSpPr>
          <p:cNvPr id="94" name="Metin kutusu 93"/>
          <p:cNvSpPr txBox="1"/>
          <p:nvPr/>
        </p:nvSpPr>
        <p:spPr>
          <a:xfrm>
            <a:off x="3742825" y="555301"/>
            <a:ext cx="29978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 smtClean="0">
                <a:solidFill>
                  <a:srgbClr val="E61F4F"/>
                </a:solidFill>
              </a:rPr>
              <a:t>Hastalık da</a:t>
            </a:r>
          </a:p>
          <a:p>
            <a:r>
              <a:rPr lang="tr-TR" sz="4800" b="1" dirty="0" smtClean="0">
                <a:solidFill>
                  <a:srgbClr val="E61F4F"/>
                </a:solidFill>
              </a:rPr>
              <a:t>Bizim İçin!</a:t>
            </a:r>
            <a:endParaRPr lang="tr-TR" sz="4800" b="1" dirty="0">
              <a:solidFill>
                <a:srgbClr val="E61F4F"/>
              </a:solidFill>
            </a:endParaRPr>
          </a:p>
        </p:txBody>
      </p:sp>
      <p:sp>
        <p:nvSpPr>
          <p:cNvPr id="95" name="Dikdörtgen 94"/>
          <p:cNvSpPr/>
          <p:nvPr/>
        </p:nvSpPr>
        <p:spPr>
          <a:xfrm>
            <a:off x="3742825" y="2952183"/>
            <a:ext cx="29437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231F20"/>
                </a:solidFill>
              </a:rPr>
              <a:t>Hastalandığımızda doktora gitmeliyiz</a:t>
            </a:r>
          </a:p>
          <a:p>
            <a:r>
              <a:rPr lang="tr-TR" sz="2400" dirty="0">
                <a:solidFill>
                  <a:srgbClr val="231F20"/>
                </a:solidFill>
              </a:rPr>
              <a:t>ve tavsiye ettiği tedaviyi mutlaka</a:t>
            </a:r>
          </a:p>
          <a:p>
            <a:r>
              <a:rPr lang="tr-TR" sz="2400" dirty="0">
                <a:solidFill>
                  <a:srgbClr val="231F20"/>
                </a:solidFill>
              </a:rPr>
              <a:t>sonuna kadar uygulamalıyız. Fakat</a:t>
            </a:r>
          </a:p>
          <a:p>
            <a:r>
              <a:rPr lang="tr-TR" sz="2400" dirty="0">
                <a:solidFill>
                  <a:srgbClr val="231F20"/>
                </a:solidFill>
              </a:rPr>
              <a:t>bundan daha önemlisi hastalanmadan</a:t>
            </a:r>
          </a:p>
          <a:p>
            <a:r>
              <a:rPr lang="tr-TR" sz="2400" dirty="0">
                <a:solidFill>
                  <a:srgbClr val="231F20"/>
                </a:solidFill>
              </a:rPr>
              <a:t>önce sağlığımızı koruyacak önlemleri</a:t>
            </a:r>
          </a:p>
          <a:p>
            <a:r>
              <a:rPr lang="tr-TR" sz="2400" dirty="0">
                <a:solidFill>
                  <a:srgbClr val="231F20"/>
                </a:solidFill>
              </a:rPr>
              <a:t>almaktır.</a:t>
            </a:r>
          </a:p>
          <a:p>
            <a:endParaRPr lang="tr-TR" sz="2400" dirty="0">
              <a:solidFill>
                <a:srgbClr val="231F20"/>
              </a:solidFill>
            </a:endParaRPr>
          </a:p>
          <a:p>
            <a:r>
              <a:rPr lang="tr-TR" sz="2400" b="1" dirty="0">
                <a:solidFill>
                  <a:srgbClr val="231F20"/>
                </a:solidFill>
              </a:rPr>
              <a:t>Hastalanmamak için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neler yapabiliriz?</a:t>
            </a:r>
          </a:p>
        </p:txBody>
      </p:sp>
    </p:spTree>
    <p:extLst>
      <p:ext uri="{BB962C8B-B14F-4D97-AF65-F5344CB8AC3E}">
        <p14:creationId xmlns="" xmlns:p14="http://schemas.microsoft.com/office/powerpoint/2010/main" val="2209926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94" grpId="0"/>
      <p:bldP spid="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 33"/>
          <p:cNvGrpSpPr/>
          <p:nvPr/>
        </p:nvGrpSpPr>
        <p:grpSpPr>
          <a:xfrm>
            <a:off x="1" y="7521624"/>
            <a:ext cx="6858000" cy="1269648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455637" y="6022145"/>
              <a:ext cx="698768" cy="253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 smtClean="0">
                  <a:solidFill>
                    <a:schemeClr val="bg1"/>
                  </a:solidFill>
                </a:rPr>
                <a:t>32</a:t>
              </a:r>
              <a:endParaRPr lang="tr-TR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0" y="2125"/>
            <a:ext cx="3454843" cy="186427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>
            <a:off x="5723999" y="0"/>
            <a:ext cx="1134000" cy="188552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4588843" y="0"/>
            <a:ext cx="1134000" cy="188552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ikdörtgen 32"/>
          <p:cNvSpPr/>
          <p:nvPr/>
        </p:nvSpPr>
        <p:spPr>
          <a:xfrm>
            <a:off x="3454843" y="0"/>
            <a:ext cx="1134000" cy="188552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749486" y="738366"/>
            <a:ext cx="5359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b="1" dirty="0" smtClean="0">
                <a:solidFill>
                  <a:srgbClr val="E61F4F"/>
                </a:solidFill>
              </a:rPr>
              <a:t>Hastalanmamak İçin</a:t>
            </a:r>
            <a:endParaRPr lang="tr-TR" sz="4800" b="1" dirty="0">
              <a:solidFill>
                <a:srgbClr val="E61F4F"/>
              </a:solidFill>
            </a:endParaRPr>
          </a:p>
        </p:txBody>
      </p:sp>
      <p:grpSp>
        <p:nvGrpSpPr>
          <p:cNvPr id="10" name="Grup 25"/>
          <p:cNvGrpSpPr/>
          <p:nvPr/>
        </p:nvGrpSpPr>
        <p:grpSpPr>
          <a:xfrm>
            <a:off x="2362875" y="2694480"/>
            <a:ext cx="2132251" cy="1427884"/>
            <a:chOff x="4200667" y="2020860"/>
            <a:chExt cx="3790667" cy="1070913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0497" y="2020860"/>
              <a:ext cx="891000" cy="540000"/>
            </a:xfrm>
            <a:prstGeom prst="rect">
              <a:avLst/>
            </a:prstGeom>
          </p:spPr>
        </p:pic>
        <p:sp>
          <p:nvSpPr>
            <p:cNvPr id="17" name="Dikdörtgen 16"/>
            <p:cNvSpPr/>
            <p:nvPr/>
          </p:nvSpPr>
          <p:spPr>
            <a:xfrm>
              <a:off x="4200667" y="2560859"/>
              <a:ext cx="3790667" cy="5309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rgbClr val="231F20"/>
                  </a:solidFill>
                </a:rPr>
                <a:t>Kötü alışkanlıklara</a:t>
              </a:r>
            </a:p>
            <a:p>
              <a:pPr algn="ctr"/>
              <a:r>
                <a:rPr lang="tr-TR" sz="2000" b="1" dirty="0">
                  <a:solidFill>
                    <a:srgbClr val="231F20"/>
                  </a:solidFill>
                </a:rPr>
                <a:t>k</a:t>
              </a:r>
              <a:r>
                <a:rPr lang="tr-TR" sz="2000" b="1" dirty="0" smtClean="0">
                  <a:solidFill>
                    <a:srgbClr val="231F20"/>
                  </a:solidFill>
                </a:rPr>
                <a:t>apılma</a:t>
              </a:r>
              <a:endParaRPr lang="tr-TR" sz="2000" b="1" dirty="0"/>
            </a:p>
          </p:txBody>
        </p:sp>
      </p:grpSp>
      <p:grpSp>
        <p:nvGrpSpPr>
          <p:cNvPr id="11" name="Grup 28"/>
          <p:cNvGrpSpPr/>
          <p:nvPr/>
        </p:nvGrpSpPr>
        <p:grpSpPr>
          <a:xfrm>
            <a:off x="2904659" y="4998732"/>
            <a:ext cx="1048685" cy="1427887"/>
            <a:chOff x="5163839" y="3749048"/>
            <a:chExt cx="1864328" cy="1070915"/>
          </a:xfrm>
        </p:grpSpPr>
        <p:sp>
          <p:nvSpPr>
            <p:cNvPr id="21" name="Dikdörtgen 20"/>
            <p:cNvSpPr/>
            <p:nvPr/>
          </p:nvSpPr>
          <p:spPr>
            <a:xfrm>
              <a:off x="5163839" y="4289048"/>
              <a:ext cx="1864328" cy="5309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rgbClr val="231F20"/>
                  </a:solidFill>
                </a:rPr>
                <a:t>Aşılarını</a:t>
              </a:r>
            </a:p>
            <a:p>
              <a:pPr algn="ctr"/>
              <a:r>
                <a:rPr lang="tr-TR" sz="2000" b="1" dirty="0" smtClean="0">
                  <a:solidFill>
                    <a:srgbClr val="231F20"/>
                  </a:solidFill>
                </a:rPr>
                <a:t>yaptır</a:t>
              </a:r>
              <a:endParaRPr lang="tr-TR" sz="2000" b="1" dirty="0"/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25997" y="3749048"/>
              <a:ext cx="540000" cy="540000"/>
            </a:xfrm>
            <a:prstGeom prst="rect">
              <a:avLst/>
            </a:prstGeom>
          </p:spPr>
        </p:pic>
      </p:grpSp>
      <p:grpSp>
        <p:nvGrpSpPr>
          <p:cNvPr id="12" name="Grup 24"/>
          <p:cNvGrpSpPr/>
          <p:nvPr/>
        </p:nvGrpSpPr>
        <p:grpSpPr>
          <a:xfrm>
            <a:off x="692696" y="2699792"/>
            <a:ext cx="1497526" cy="1427887"/>
            <a:chOff x="1753672" y="2020860"/>
            <a:chExt cx="2662270" cy="1070915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13004" y="2020860"/>
              <a:ext cx="743607" cy="540000"/>
            </a:xfrm>
            <a:prstGeom prst="rect">
              <a:avLst/>
            </a:prstGeom>
          </p:spPr>
        </p:pic>
        <p:sp>
          <p:nvSpPr>
            <p:cNvPr id="3" name="Dikdörtgen 2"/>
            <p:cNvSpPr/>
            <p:nvPr/>
          </p:nvSpPr>
          <p:spPr>
            <a:xfrm>
              <a:off x="1753672" y="2560860"/>
              <a:ext cx="2662270" cy="5309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rgbClr val="231F20"/>
                  </a:solidFill>
                </a:rPr>
                <a:t>Beslenmene</a:t>
              </a:r>
            </a:p>
            <a:p>
              <a:pPr algn="ctr"/>
              <a:r>
                <a:rPr lang="tr-TR" sz="2000" b="1" dirty="0">
                  <a:solidFill>
                    <a:srgbClr val="231F20"/>
                  </a:solidFill>
                </a:rPr>
                <a:t>d</a:t>
              </a:r>
              <a:r>
                <a:rPr lang="tr-TR" sz="2000" b="1" dirty="0" smtClean="0">
                  <a:solidFill>
                    <a:srgbClr val="231F20"/>
                  </a:solidFill>
                </a:rPr>
                <a:t>ikkat et</a:t>
              </a:r>
              <a:endParaRPr lang="tr-TR" sz="2000" b="1" dirty="0"/>
            </a:p>
          </p:txBody>
        </p:sp>
      </p:grpSp>
      <p:grpSp>
        <p:nvGrpSpPr>
          <p:cNvPr id="14" name="Grup 27"/>
          <p:cNvGrpSpPr/>
          <p:nvPr/>
        </p:nvGrpSpPr>
        <p:grpSpPr>
          <a:xfrm>
            <a:off x="986441" y="4998733"/>
            <a:ext cx="1497526" cy="1427888"/>
            <a:chOff x="1753672" y="3749048"/>
            <a:chExt cx="2662270" cy="1070916"/>
          </a:xfrm>
        </p:grpSpPr>
        <p:sp>
          <p:nvSpPr>
            <p:cNvPr id="20" name="Dikdörtgen 19"/>
            <p:cNvSpPr/>
            <p:nvPr/>
          </p:nvSpPr>
          <p:spPr>
            <a:xfrm>
              <a:off x="1753672" y="4289049"/>
              <a:ext cx="2662270" cy="5309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rgbClr val="231F20"/>
                  </a:solidFill>
                </a:rPr>
                <a:t>Beslenmene</a:t>
              </a:r>
            </a:p>
            <a:p>
              <a:pPr algn="ctr"/>
              <a:r>
                <a:rPr lang="tr-TR" sz="2000" b="1" dirty="0">
                  <a:solidFill>
                    <a:srgbClr val="231F20"/>
                  </a:solidFill>
                </a:rPr>
                <a:t>d</a:t>
              </a:r>
              <a:r>
                <a:rPr lang="tr-TR" sz="2000" b="1" dirty="0" smtClean="0">
                  <a:solidFill>
                    <a:srgbClr val="231F20"/>
                  </a:solidFill>
                </a:rPr>
                <a:t>ikkat et</a:t>
              </a:r>
              <a:endParaRPr lang="tr-TR" sz="2000" b="1" dirty="0"/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06096" y="3749048"/>
              <a:ext cx="557419" cy="540000"/>
            </a:xfrm>
            <a:prstGeom prst="rect">
              <a:avLst/>
            </a:prstGeom>
          </p:spPr>
        </p:pic>
      </p:grpSp>
      <p:grpSp>
        <p:nvGrpSpPr>
          <p:cNvPr id="15" name="Grup 26"/>
          <p:cNvGrpSpPr/>
          <p:nvPr/>
        </p:nvGrpSpPr>
        <p:grpSpPr>
          <a:xfrm>
            <a:off x="4640321" y="2694480"/>
            <a:ext cx="1013484" cy="1427884"/>
            <a:chOff x="8249460" y="2020860"/>
            <a:chExt cx="1801750" cy="1070913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0333" y="2020860"/>
              <a:ext cx="540000" cy="540000"/>
            </a:xfrm>
            <a:prstGeom prst="rect">
              <a:avLst/>
            </a:prstGeom>
          </p:spPr>
        </p:pic>
        <p:sp>
          <p:nvSpPr>
            <p:cNvPr id="19" name="Dikdörtgen 18"/>
            <p:cNvSpPr/>
            <p:nvPr/>
          </p:nvSpPr>
          <p:spPr>
            <a:xfrm>
              <a:off x="8249460" y="2560859"/>
              <a:ext cx="1801750" cy="5309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rgbClr val="231F20"/>
                  </a:solidFill>
                </a:rPr>
                <a:t>Güzelce</a:t>
              </a:r>
            </a:p>
            <a:p>
              <a:pPr algn="ctr"/>
              <a:r>
                <a:rPr lang="tr-TR" sz="2000" b="1" dirty="0">
                  <a:solidFill>
                    <a:srgbClr val="231F20"/>
                  </a:solidFill>
                </a:rPr>
                <a:t>d</a:t>
              </a:r>
              <a:r>
                <a:rPr lang="tr-TR" sz="2000" b="1" dirty="0" smtClean="0">
                  <a:solidFill>
                    <a:srgbClr val="231F20"/>
                  </a:solidFill>
                </a:rPr>
                <a:t>inlen</a:t>
              </a:r>
              <a:endParaRPr lang="tr-TR" sz="2000" b="1" dirty="0"/>
            </a:p>
          </p:txBody>
        </p:sp>
      </p:grpSp>
      <p:grpSp>
        <p:nvGrpSpPr>
          <p:cNvPr id="16" name="Grup 40"/>
          <p:cNvGrpSpPr/>
          <p:nvPr/>
        </p:nvGrpSpPr>
        <p:grpSpPr>
          <a:xfrm>
            <a:off x="4361948" y="4998732"/>
            <a:ext cx="1570238" cy="1427887"/>
            <a:chOff x="7754574" y="3749048"/>
            <a:chExt cx="2791534" cy="1070915"/>
          </a:xfrm>
        </p:grpSpPr>
        <p:sp>
          <p:nvSpPr>
            <p:cNvPr id="22" name="Dikdörtgen 21"/>
            <p:cNvSpPr/>
            <p:nvPr/>
          </p:nvSpPr>
          <p:spPr>
            <a:xfrm>
              <a:off x="7754574" y="4289048"/>
              <a:ext cx="2791534" cy="5309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rgbClr val="231F20"/>
                  </a:solidFill>
                </a:rPr>
                <a:t>Kirli havadan</a:t>
              </a:r>
            </a:p>
            <a:p>
              <a:pPr algn="ctr"/>
              <a:r>
                <a:rPr lang="tr-TR" sz="2000" b="1" dirty="0">
                  <a:solidFill>
                    <a:srgbClr val="231F20"/>
                  </a:solidFill>
                </a:rPr>
                <a:t>s</a:t>
              </a:r>
              <a:r>
                <a:rPr lang="tr-TR" sz="2000" b="1" dirty="0" smtClean="0">
                  <a:solidFill>
                    <a:srgbClr val="231F20"/>
                  </a:solidFill>
                </a:rPr>
                <a:t>akın</a:t>
              </a:r>
              <a:endParaRPr lang="tr-TR" sz="2000" b="1" dirty="0"/>
            </a:p>
          </p:txBody>
        </p:sp>
        <p:pic>
          <p:nvPicPr>
            <p:cNvPr id="8" name="Resim 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30596" y="3749048"/>
              <a:ext cx="639474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96688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33"/>
          <p:cNvGrpSpPr/>
          <p:nvPr/>
        </p:nvGrpSpPr>
        <p:grpSpPr>
          <a:xfrm>
            <a:off x="1" y="7521624"/>
            <a:ext cx="6858000" cy="1269648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455637" y="6022145"/>
              <a:ext cx="698768" cy="253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 smtClean="0">
                  <a:solidFill>
                    <a:schemeClr val="bg1"/>
                  </a:solidFill>
                </a:rPr>
                <a:t>33</a:t>
              </a:r>
              <a:endParaRPr lang="tr-TR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0" y="2125"/>
            <a:ext cx="3454843" cy="186427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>
            <a:off x="5723999" y="0"/>
            <a:ext cx="1134000" cy="188552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4588843" y="0"/>
            <a:ext cx="1134000" cy="188552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ikdörtgen 32"/>
          <p:cNvSpPr/>
          <p:nvPr/>
        </p:nvSpPr>
        <p:spPr>
          <a:xfrm>
            <a:off x="3454843" y="0"/>
            <a:ext cx="1134000" cy="188552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749486" y="738366"/>
            <a:ext cx="5359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b="1" dirty="0" smtClean="0">
                <a:solidFill>
                  <a:srgbClr val="E61F4F"/>
                </a:solidFill>
              </a:rPr>
              <a:t>Hastalanmamak İçin</a:t>
            </a:r>
            <a:endParaRPr lang="tr-TR" sz="4800" b="1" dirty="0">
              <a:solidFill>
                <a:srgbClr val="E61F4F"/>
              </a:solidFill>
            </a:endParaRPr>
          </a:p>
        </p:txBody>
      </p:sp>
      <p:grpSp>
        <p:nvGrpSpPr>
          <p:cNvPr id="4" name="Grup 17"/>
          <p:cNvGrpSpPr/>
          <p:nvPr/>
        </p:nvGrpSpPr>
        <p:grpSpPr>
          <a:xfrm>
            <a:off x="0" y="2699792"/>
            <a:ext cx="2337243" cy="1427965"/>
            <a:chOff x="-1" y="2024843"/>
            <a:chExt cx="4155099" cy="1070974"/>
          </a:xfrm>
        </p:grpSpPr>
        <p:sp>
          <p:nvSpPr>
            <p:cNvPr id="3" name="Dikdörtgen 2"/>
            <p:cNvSpPr/>
            <p:nvPr/>
          </p:nvSpPr>
          <p:spPr>
            <a:xfrm>
              <a:off x="-1" y="2564902"/>
              <a:ext cx="4155099" cy="5309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rgbClr val="231F20"/>
                  </a:solidFill>
                </a:rPr>
                <a:t>Mevsimine uygun,</a:t>
              </a:r>
            </a:p>
            <a:p>
              <a:pPr algn="ctr"/>
              <a:r>
                <a:rPr lang="tr-TR" sz="2000" b="1" dirty="0">
                  <a:solidFill>
                    <a:srgbClr val="231F20"/>
                  </a:solidFill>
                </a:rPr>
                <a:t>s</a:t>
              </a:r>
              <a:r>
                <a:rPr lang="tr-TR" sz="2000" b="1" dirty="0" smtClean="0">
                  <a:solidFill>
                    <a:srgbClr val="231F20"/>
                  </a:solidFill>
                </a:rPr>
                <a:t>ağlıklı kıyafetler giy</a:t>
              </a:r>
              <a:endParaRPr lang="tr-TR" sz="2000" b="1" dirty="0"/>
            </a:p>
          </p:txBody>
        </p:sp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1459" y="2024843"/>
              <a:ext cx="672788" cy="540000"/>
            </a:xfrm>
            <a:prstGeom prst="rect">
              <a:avLst/>
            </a:prstGeom>
          </p:spPr>
        </p:pic>
      </p:grpSp>
      <p:grpSp>
        <p:nvGrpSpPr>
          <p:cNvPr id="5" name="Grup 22"/>
          <p:cNvGrpSpPr/>
          <p:nvPr/>
        </p:nvGrpSpPr>
        <p:grpSpPr>
          <a:xfrm>
            <a:off x="2454601" y="2694480"/>
            <a:ext cx="1948803" cy="1427887"/>
            <a:chOff x="4363734" y="2020859"/>
            <a:chExt cx="3464539" cy="1070915"/>
          </a:xfrm>
        </p:grpSpPr>
        <p:sp>
          <p:nvSpPr>
            <p:cNvPr id="17" name="Dikdörtgen 16"/>
            <p:cNvSpPr/>
            <p:nvPr/>
          </p:nvSpPr>
          <p:spPr>
            <a:xfrm>
              <a:off x="4363734" y="2560859"/>
              <a:ext cx="3464539" cy="5309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rgbClr val="231F20"/>
                  </a:solidFill>
                </a:rPr>
                <a:t>Yaşadığın ortamı</a:t>
              </a:r>
            </a:p>
            <a:p>
              <a:pPr algn="ctr"/>
              <a:r>
                <a:rPr lang="tr-TR" sz="2000" b="1" dirty="0">
                  <a:solidFill>
                    <a:srgbClr val="231F20"/>
                  </a:solidFill>
                </a:rPr>
                <a:t>t</a:t>
              </a:r>
              <a:r>
                <a:rPr lang="tr-TR" sz="2000" b="1" dirty="0" smtClean="0">
                  <a:solidFill>
                    <a:srgbClr val="231F20"/>
                  </a:solidFill>
                </a:rPr>
                <a:t>emiz tut</a:t>
              </a:r>
              <a:endParaRPr lang="tr-TR" sz="2000" b="1" dirty="0"/>
            </a:p>
          </p:txBody>
        </p:sp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94074" y="2020859"/>
              <a:ext cx="495738" cy="540000"/>
            </a:xfrm>
            <a:prstGeom prst="rect">
              <a:avLst/>
            </a:prstGeom>
          </p:spPr>
        </p:pic>
      </p:grpSp>
      <p:grpSp>
        <p:nvGrpSpPr>
          <p:cNvPr id="6" name="Grup 23"/>
          <p:cNvGrpSpPr/>
          <p:nvPr/>
        </p:nvGrpSpPr>
        <p:grpSpPr>
          <a:xfrm>
            <a:off x="4386746" y="2627785"/>
            <a:ext cx="2471254" cy="1427966"/>
            <a:chOff x="7798659" y="1970837"/>
            <a:chExt cx="4393342" cy="1070974"/>
          </a:xfrm>
        </p:grpSpPr>
        <p:sp>
          <p:nvSpPr>
            <p:cNvPr id="19" name="Dikdörtgen 18"/>
            <p:cNvSpPr/>
            <p:nvPr/>
          </p:nvSpPr>
          <p:spPr>
            <a:xfrm>
              <a:off x="7798659" y="2510897"/>
              <a:ext cx="4393342" cy="5309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rgbClr val="231F20"/>
                  </a:solidFill>
                </a:rPr>
                <a:t>Nerelerde dolaştığına</a:t>
              </a:r>
            </a:p>
            <a:p>
              <a:pPr algn="ctr"/>
              <a:r>
                <a:rPr lang="tr-TR" sz="2000" b="1" dirty="0">
                  <a:solidFill>
                    <a:srgbClr val="231F20"/>
                  </a:solidFill>
                </a:rPr>
                <a:t>d</a:t>
              </a:r>
              <a:r>
                <a:rPr lang="tr-TR" sz="2000" b="1" dirty="0" smtClean="0">
                  <a:solidFill>
                    <a:srgbClr val="231F20"/>
                  </a:solidFill>
                </a:rPr>
                <a:t>ikkat et</a:t>
              </a:r>
              <a:endParaRPr lang="tr-TR" sz="2000" b="1" dirty="0"/>
            </a:p>
          </p:txBody>
        </p:sp>
        <p:pic>
          <p:nvPicPr>
            <p:cNvPr id="14" name="Resim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24369" y="1970837"/>
              <a:ext cx="601966" cy="540000"/>
            </a:xfrm>
            <a:prstGeom prst="rect">
              <a:avLst/>
            </a:prstGeom>
          </p:spPr>
        </p:pic>
      </p:grpSp>
      <p:grpSp>
        <p:nvGrpSpPr>
          <p:cNvPr id="7" name="Grup 47"/>
          <p:cNvGrpSpPr/>
          <p:nvPr/>
        </p:nvGrpSpPr>
        <p:grpSpPr>
          <a:xfrm>
            <a:off x="836712" y="5076056"/>
            <a:ext cx="1369542" cy="1427887"/>
            <a:chOff x="3213464" y="3749048"/>
            <a:chExt cx="2434743" cy="1070915"/>
          </a:xfrm>
        </p:grpSpPr>
        <p:sp>
          <p:nvSpPr>
            <p:cNvPr id="21" name="Dikdörtgen 20"/>
            <p:cNvSpPr/>
            <p:nvPr/>
          </p:nvSpPr>
          <p:spPr>
            <a:xfrm>
              <a:off x="3213464" y="4289048"/>
              <a:ext cx="2434743" cy="5309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rgbClr val="231F20"/>
                  </a:solidFill>
                </a:rPr>
                <a:t>Temizliğine</a:t>
              </a:r>
            </a:p>
            <a:p>
              <a:pPr algn="ctr"/>
              <a:r>
                <a:rPr lang="tr-TR" sz="2000" b="1" dirty="0">
                  <a:solidFill>
                    <a:srgbClr val="231F20"/>
                  </a:solidFill>
                </a:rPr>
                <a:t>d</a:t>
              </a:r>
              <a:r>
                <a:rPr lang="tr-TR" sz="2000" b="1" dirty="0" smtClean="0">
                  <a:solidFill>
                    <a:srgbClr val="231F20"/>
                  </a:solidFill>
                </a:rPr>
                <a:t>ikkat et</a:t>
              </a:r>
              <a:endParaRPr lang="tr-TR" sz="2000" b="1" dirty="0"/>
            </a:p>
          </p:txBody>
        </p:sp>
        <p:pic>
          <p:nvPicPr>
            <p:cNvPr id="15" name="Resim 1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78538" y="3749048"/>
              <a:ext cx="504590" cy="540000"/>
            </a:xfrm>
            <a:prstGeom prst="rect">
              <a:avLst/>
            </a:prstGeom>
          </p:spPr>
        </p:pic>
      </p:grpSp>
      <p:grpSp>
        <p:nvGrpSpPr>
          <p:cNvPr id="8" name="Grup 42"/>
          <p:cNvGrpSpPr/>
          <p:nvPr/>
        </p:nvGrpSpPr>
        <p:grpSpPr>
          <a:xfrm>
            <a:off x="3789040" y="5076056"/>
            <a:ext cx="2345066" cy="1427884"/>
            <a:chOff x="4011501" y="2020860"/>
            <a:chExt cx="4169005" cy="1070913"/>
          </a:xfrm>
        </p:grpSpPr>
        <p:pic>
          <p:nvPicPr>
            <p:cNvPr id="44" name="Resim 4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50497" y="2020860"/>
              <a:ext cx="891000" cy="540000"/>
            </a:xfrm>
            <a:prstGeom prst="rect">
              <a:avLst/>
            </a:prstGeom>
          </p:spPr>
        </p:pic>
        <p:sp>
          <p:nvSpPr>
            <p:cNvPr id="45" name="Dikdörtgen 44"/>
            <p:cNvSpPr/>
            <p:nvPr/>
          </p:nvSpPr>
          <p:spPr>
            <a:xfrm>
              <a:off x="4011501" y="2560859"/>
              <a:ext cx="4169005" cy="5309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rgbClr val="231F20"/>
                  </a:solidFill>
                </a:rPr>
                <a:t>Zararlı maddelerden</a:t>
              </a:r>
            </a:p>
            <a:p>
              <a:pPr algn="ctr"/>
              <a:r>
                <a:rPr lang="tr-TR" sz="2000" b="1" dirty="0" smtClean="0">
                  <a:solidFill>
                    <a:srgbClr val="231F20"/>
                  </a:solidFill>
                </a:rPr>
                <a:t>uzak dur</a:t>
              </a:r>
              <a:endParaRPr lang="tr-TR" sz="20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74265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8023" y="685315"/>
            <a:ext cx="2810805" cy="8362431"/>
          </a:xfrm>
          <a:prstGeom prst="rect">
            <a:avLst/>
          </a:prstGeom>
        </p:spPr>
      </p:pic>
      <p:grpSp>
        <p:nvGrpSpPr>
          <p:cNvPr id="3" name="Grup 33"/>
          <p:cNvGrpSpPr/>
          <p:nvPr/>
        </p:nvGrpSpPr>
        <p:grpSpPr>
          <a:xfrm>
            <a:off x="1" y="7521624"/>
            <a:ext cx="6858000" cy="1269648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455637" y="6022145"/>
              <a:ext cx="698768" cy="253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 smtClean="0">
                  <a:solidFill>
                    <a:schemeClr val="bg1"/>
                  </a:solidFill>
                </a:rPr>
                <a:t>34</a:t>
              </a:r>
              <a:endParaRPr lang="tr-TR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0" y="2125"/>
            <a:ext cx="3454843" cy="186427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>
            <a:off x="5723999" y="0"/>
            <a:ext cx="1134000" cy="188552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4588843" y="0"/>
            <a:ext cx="1134000" cy="188552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ikdörtgen 32"/>
          <p:cNvSpPr/>
          <p:nvPr/>
        </p:nvSpPr>
        <p:spPr>
          <a:xfrm>
            <a:off x="3454843" y="0"/>
            <a:ext cx="1134000" cy="188552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380600" y="492554"/>
            <a:ext cx="43489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11A74F"/>
                </a:solidFill>
              </a:rPr>
              <a:t>Okuldayken de</a:t>
            </a:r>
          </a:p>
          <a:p>
            <a:r>
              <a:rPr lang="tr-TR" sz="3600" b="1" dirty="0" smtClean="0">
                <a:solidFill>
                  <a:srgbClr val="11A74F"/>
                </a:solidFill>
              </a:rPr>
              <a:t>Hastalıklardan Korun!</a:t>
            </a:r>
            <a:endParaRPr lang="tr-TR" sz="3600" b="1" dirty="0">
              <a:solidFill>
                <a:srgbClr val="11A74F"/>
              </a:solidFill>
            </a:endParaRPr>
          </a:p>
        </p:txBody>
      </p:sp>
      <p:grpSp>
        <p:nvGrpSpPr>
          <p:cNvPr id="5" name="Grup 2"/>
          <p:cNvGrpSpPr/>
          <p:nvPr/>
        </p:nvGrpSpPr>
        <p:grpSpPr>
          <a:xfrm>
            <a:off x="-25962" y="2267745"/>
            <a:ext cx="2584426" cy="1347078"/>
            <a:chOff x="-46155" y="1700808"/>
            <a:chExt cx="4594535" cy="1010308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6735" y="2576116"/>
              <a:ext cx="348750" cy="135000"/>
            </a:xfrm>
            <a:prstGeom prst="rect">
              <a:avLst/>
            </a:prstGeom>
          </p:spPr>
        </p:pic>
        <p:sp>
          <p:nvSpPr>
            <p:cNvPr id="2" name="Dikdörtgen 1"/>
            <p:cNvSpPr/>
            <p:nvPr/>
          </p:nvSpPr>
          <p:spPr>
            <a:xfrm>
              <a:off x="-46155" y="1700808"/>
              <a:ext cx="4594535" cy="761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rgbClr val="231F20"/>
                  </a:solidFill>
                </a:rPr>
                <a:t>   Tuvalete gittikten sonra ellerini  sabunla yıka. </a:t>
              </a:r>
              <a:endParaRPr lang="tr-TR" sz="2000" b="1" dirty="0">
                <a:solidFill>
                  <a:srgbClr val="231F20"/>
                </a:solidFill>
              </a:endParaRPr>
            </a:p>
          </p:txBody>
        </p:sp>
      </p:grpSp>
      <p:grpSp>
        <p:nvGrpSpPr>
          <p:cNvPr id="7" name="Grup 4"/>
          <p:cNvGrpSpPr/>
          <p:nvPr/>
        </p:nvGrpSpPr>
        <p:grpSpPr>
          <a:xfrm>
            <a:off x="2126241" y="3050533"/>
            <a:ext cx="2657202" cy="1545331"/>
            <a:chOff x="3779984" y="2287900"/>
            <a:chExt cx="4723915" cy="1158998"/>
          </a:xfrm>
        </p:grpSpPr>
        <p:pic>
          <p:nvPicPr>
            <p:cNvPr id="26" name="Resim 2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67567" y="3311898"/>
              <a:ext cx="348750" cy="135000"/>
            </a:xfrm>
            <a:prstGeom prst="rect">
              <a:avLst/>
            </a:prstGeom>
          </p:spPr>
        </p:pic>
        <p:sp>
          <p:nvSpPr>
            <p:cNvPr id="27" name="Dikdörtgen 26"/>
            <p:cNvSpPr/>
            <p:nvPr/>
          </p:nvSpPr>
          <p:spPr>
            <a:xfrm>
              <a:off x="3779984" y="2287900"/>
              <a:ext cx="4723915" cy="7617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2000" b="1" dirty="0">
                  <a:solidFill>
                    <a:srgbClr val="231F20"/>
                  </a:solidFill>
                </a:rPr>
                <a:t>Tuvaletleri temiz kullan</a:t>
              </a:r>
            </a:p>
            <a:p>
              <a:pPr algn="ctr"/>
              <a:r>
                <a:rPr lang="tr-TR" sz="2000" b="1" dirty="0">
                  <a:solidFill>
                    <a:srgbClr val="231F20"/>
                  </a:solidFill>
                </a:rPr>
                <a:t> temiz olmadığında</a:t>
              </a:r>
            </a:p>
            <a:p>
              <a:pPr algn="ctr"/>
              <a:r>
                <a:rPr lang="tr-TR" sz="2000" b="1" dirty="0">
                  <a:solidFill>
                    <a:srgbClr val="231F20"/>
                  </a:solidFill>
                </a:rPr>
                <a:t>görevlilere bilgi ver!</a:t>
              </a:r>
            </a:p>
          </p:txBody>
        </p:sp>
      </p:grpSp>
      <p:grpSp>
        <p:nvGrpSpPr>
          <p:cNvPr id="8" name="Grup 6"/>
          <p:cNvGrpSpPr/>
          <p:nvPr/>
        </p:nvGrpSpPr>
        <p:grpSpPr>
          <a:xfrm>
            <a:off x="1344221" y="4921967"/>
            <a:ext cx="196172" cy="1985256"/>
            <a:chOff x="2389728" y="3691475"/>
            <a:chExt cx="348750" cy="1488942"/>
          </a:xfrm>
        </p:grpSpPr>
        <p:pic>
          <p:nvPicPr>
            <p:cNvPr id="29" name="Resim 2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89728" y="5045417"/>
              <a:ext cx="348750" cy="135000"/>
            </a:xfrm>
            <a:prstGeom prst="rect">
              <a:avLst/>
            </a:prstGeom>
          </p:spPr>
        </p:pic>
        <p:sp>
          <p:nvSpPr>
            <p:cNvPr id="41" name="Dikdörtgen 40"/>
            <p:cNvSpPr/>
            <p:nvPr/>
          </p:nvSpPr>
          <p:spPr>
            <a:xfrm>
              <a:off x="2399890" y="3691475"/>
              <a:ext cx="328411" cy="3000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tr-TR" sz="2000" b="1" dirty="0">
                <a:solidFill>
                  <a:srgbClr val="231F20"/>
                </a:solidFill>
              </a:endParaRPr>
            </a:p>
          </p:txBody>
        </p:sp>
      </p:grpSp>
      <p:pic>
        <p:nvPicPr>
          <p:cNvPr id="48" name="Resim 4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98434" y="7197416"/>
            <a:ext cx="196172" cy="180000"/>
          </a:xfrm>
          <a:prstGeom prst="rect">
            <a:avLst/>
          </a:prstGeom>
        </p:spPr>
      </p:pic>
      <p:sp>
        <p:nvSpPr>
          <p:cNvPr id="28" name="Dikdörtgen 48"/>
          <p:cNvSpPr/>
          <p:nvPr/>
        </p:nvSpPr>
        <p:spPr>
          <a:xfrm>
            <a:off x="2751604" y="5660248"/>
            <a:ext cx="2015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231F20"/>
                </a:solidFill>
              </a:rPr>
              <a:t>Sınıfını </a:t>
            </a:r>
            <a:r>
              <a:rPr lang="tr-TR" sz="2000" b="1" dirty="0">
                <a:solidFill>
                  <a:srgbClr val="231F20"/>
                </a:solidFill>
              </a:rPr>
              <a:t>temiz tut!</a:t>
            </a:r>
          </a:p>
        </p:txBody>
      </p:sp>
    </p:spTree>
    <p:extLst>
      <p:ext uri="{BB962C8B-B14F-4D97-AF65-F5344CB8AC3E}">
        <p14:creationId xmlns="" xmlns:p14="http://schemas.microsoft.com/office/powerpoint/2010/main" val="119555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33"/>
          <p:cNvGrpSpPr/>
          <p:nvPr/>
        </p:nvGrpSpPr>
        <p:grpSpPr>
          <a:xfrm>
            <a:off x="1" y="7521624"/>
            <a:ext cx="6858000" cy="1269648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455637" y="6022145"/>
              <a:ext cx="698768" cy="253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 smtClean="0">
                  <a:solidFill>
                    <a:schemeClr val="bg1"/>
                  </a:solidFill>
                </a:rPr>
                <a:t>59</a:t>
              </a:r>
              <a:endParaRPr lang="tr-TR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0" y="2125"/>
            <a:ext cx="3454843" cy="186427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>
            <a:off x="5723999" y="0"/>
            <a:ext cx="1134000" cy="188552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4588843" y="0"/>
            <a:ext cx="1134000" cy="188552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ikdörtgen 32"/>
          <p:cNvSpPr/>
          <p:nvPr/>
        </p:nvSpPr>
        <p:spPr>
          <a:xfrm>
            <a:off x="3454843" y="0"/>
            <a:ext cx="1134000" cy="188552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290871" y="703693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0" b="1" dirty="0" smtClean="0">
                <a:solidFill>
                  <a:srgbClr val="11A74F"/>
                </a:solidFill>
              </a:rPr>
              <a:t>1</a:t>
            </a:r>
            <a:endParaRPr lang="tr-TR" sz="10000" b="1" dirty="0">
              <a:solidFill>
                <a:srgbClr val="11A74F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795095" y="1237173"/>
            <a:ext cx="5321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 smtClean="0">
                <a:solidFill>
                  <a:srgbClr val="231F20"/>
                </a:solidFill>
              </a:rPr>
              <a:t>   Okuldan </a:t>
            </a:r>
            <a:r>
              <a:rPr lang="tr-TR" sz="4800" b="1" dirty="0">
                <a:solidFill>
                  <a:srgbClr val="231F20"/>
                </a:solidFill>
              </a:rPr>
              <a:t>gelince ...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795095" y="3393788"/>
            <a:ext cx="61366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chemeClr val="bg2">
                    <a:lumMod val="75000"/>
                  </a:schemeClr>
                </a:solidFill>
              </a:rPr>
              <a:t>. . . . . . . . . . . . . . . . . . . .</a:t>
            </a:r>
          </a:p>
          <a:p>
            <a:r>
              <a:rPr lang="tr-TR" sz="4800" b="1" dirty="0">
                <a:solidFill>
                  <a:schemeClr val="bg2">
                    <a:lumMod val="75000"/>
                  </a:schemeClr>
                </a:solidFill>
              </a:rPr>
              <a:t>. . . . . . . . . 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7050" y="2345168"/>
            <a:ext cx="1828828" cy="490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970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13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33"/>
          <p:cNvGrpSpPr/>
          <p:nvPr/>
        </p:nvGrpSpPr>
        <p:grpSpPr>
          <a:xfrm>
            <a:off x="1" y="7521624"/>
            <a:ext cx="6858000" cy="1269648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455637" y="6022145"/>
              <a:ext cx="698768" cy="253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 smtClean="0">
                  <a:solidFill>
                    <a:schemeClr val="bg1"/>
                  </a:solidFill>
                </a:rPr>
                <a:t>60</a:t>
              </a:r>
              <a:endParaRPr lang="tr-TR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0" y="2125"/>
            <a:ext cx="3454843" cy="186427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>
            <a:off x="5723999" y="0"/>
            <a:ext cx="1134000" cy="188552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4588843" y="0"/>
            <a:ext cx="1134000" cy="188552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ikdörtgen 32"/>
          <p:cNvSpPr/>
          <p:nvPr/>
        </p:nvSpPr>
        <p:spPr>
          <a:xfrm>
            <a:off x="3454843" y="0"/>
            <a:ext cx="1134000" cy="188552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290871" y="703693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0" b="1" dirty="0" smtClean="0">
                <a:solidFill>
                  <a:srgbClr val="11A74F"/>
                </a:solidFill>
              </a:rPr>
              <a:t>2</a:t>
            </a:r>
            <a:endParaRPr lang="tr-TR" sz="10000" b="1" dirty="0">
              <a:solidFill>
                <a:srgbClr val="11A74F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795095" y="1237173"/>
            <a:ext cx="4881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 smtClean="0">
                <a:solidFill>
                  <a:srgbClr val="231F20"/>
                </a:solidFill>
              </a:rPr>
              <a:t>   Uykudan </a:t>
            </a:r>
            <a:r>
              <a:rPr lang="tr-TR" sz="4800" b="1" dirty="0">
                <a:solidFill>
                  <a:srgbClr val="231F20"/>
                </a:solidFill>
              </a:rPr>
              <a:t>önce ...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795095" y="3393788"/>
            <a:ext cx="61366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chemeClr val="bg2">
                    <a:lumMod val="75000"/>
                  </a:schemeClr>
                </a:solidFill>
              </a:rPr>
              <a:t>. . . . . . . . . . . . . . . . . . . .</a:t>
            </a:r>
          </a:p>
          <a:p>
            <a:r>
              <a:rPr lang="tr-TR" sz="4800" b="1" dirty="0">
                <a:solidFill>
                  <a:schemeClr val="bg2">
                    <a:lumMod val="75000"/>
                  </a:schemeClr>
                </a:solidFill>
              </a:rPr>
              <a:t>. . . . . . . . . 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3612" y="2345168"/>
            <a:ext cx="1702266" cy="45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26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13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anaokul.tbm.org.tr/Content/Uploads/Fotograflar/th/page0002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33"/>
          <p:cNvGrpSpPr/>
          <p:nvPr/>
        </p:nvGrpSpPr>
        <p:grpSpPr>
          <a:xfrm>
            <a:off x="1" y="7521624"/>
            <a:ext cx="6858000" cy="1269648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455637" y="6022145"/>
              <a:ext cx="698768" cy="253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 smtClean="0">
                  <a:solidFill>
                    <a:schemeClr val="bg1"/>
                  </a:solidFill>
                </a:rPr>
                <a:t>61</a:t>
              </a:r>
              <a:endParaRPr lang="tr-TR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0" y="2125"/>
            <a:ext cx="3454843" cy="186427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>
            <a:off x="5723999" y="0"/>
            <a:ext cx="1134000" cy="188552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4588843" y="0"/>
            <a:ext cx="1134000" cy="188552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ikdörtgen 32"/>
          <p:cNvSpPr/>
          <p:nvPr/>
        </p:nvSpPr>
        <p:spPr>
          <a:xfrm>
            <a:off x="3454843" y="0"/>
            <a:ext cx="1134000" cy="188552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290871" y="703693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0" b="1" dirty="0" smtClean="0">
                <a:solidFill>
                  <a:srgbClr val="11A74F"/>
                </a:solidFill>
              </a:rPr>
              <a:t>3</a:t>
            </a:r>
            <a:endParaRPr lang="tr-TR" sz="10000" b="1" dirty="0">
              <a:solidFill>
                <a:srgbClr val="11A74F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795095" y="1237173"/>
            <a:ext cx="4099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 smtClean="0">
                <a:solidFill>
                  <a:srgbClr val="231F20"/>
                </a:solidFill>
              </a:rPr>
              <a:t>   Abur </a:t>
            </a:r>
            <a:r>
              <a:rPr lang="tr-TR" sz="4800" b="1" dirty="0">
                <a:solidFill>
                  <a:srgbClr val="231F20"/>
                </a:solidFill>
              </a:rPr>
              <a:t>cubur ...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795095" y="3393788"/>
            <a:ext cx="61366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chemeClr val="bg2">
                    <a:lumMod val="75000"/>
                  </a:schemeClr>
                </a:solidFill>
              </a:rPr>
              <a:t>. . . . . . . . . . . . . . . . . . . .</a:t>
            </a:r>
          </a:p>
          <a:p>
            <a:r>
              <a:rPr lang="tr-TR" sz="4800" b="1" dirty="0">
                <a:solidFill>
                  <a:schemeClr val="bg2">
                    <a:lumMod val="75000"/>
                  </a:schemeClr>
                </a:solidFill>
              </a:rPr>
              <a:t>. . . . . . . . . 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8534" y="2345168"/>
            <a:ext cx="1607344" cy="522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663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13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33"/>
          <p:cNvGrpSpPr/>
          <p:nvPr/>
        </p:nvGrpSpPr>
        <p:grpSpPr>
          <a:xfrm>
            <a:off x="1" y="7521624"/>
            <a:ext cx="6858000" cy="1269648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455638" y="6022145"/>
              <a:ext cx="698768" cy="253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 smtClean="0">
                  <a:solidFill>
                    <a:schemeClr val="bg1"/>
                  </a:solidFill>
                </a:rPr>
                <a:t>62</a:t>
              </a:r>
              <a:endParaRPr lang="tr-TR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0" y="2125"/>
            <a:ext cx="3454843" cy="186427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>
            <a:off x="5723999" y="0"/>
            <a:ext cx="1134000" cy="188552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4588843" y="0"/>
            <a:ext cx="1134000" cy="188552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ikdörtgen 32"/>
          <p:cNvSpPr/>
          <p:nvPr/>
        </p:nvSpPr>
        <p:spPr>
          <a:xfrm>
            <a:off x="3454843" y="0"/>
            <a:ext cx="1134000" cy="188552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290871" y="703693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0" b="1" dirty="0" smtClean="0">
                <a:solidFill>
                  <a:srgbClr val="11A74F"/>
                </a:solidFill>
              </a:rPr>
              <a:t>4</a:t>
            </a:r>
            <a:endParaRPr lang="tr-TR" sz="10000" b="1" dirty="0">
              <a:solidFill>
                <a:srgbClr val="11A74F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795095" y="1237173"/>
            <a:ext cx="5402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 smtClean="0">
                <a:solidFill>
                  <a:srgbClr val="231F20"/>
                </a:solidFill>
              </a:rPr>
              <a:t>    Yemekten sonra …</a:t>
            </a:r>
            <a:endParaRPr lang="tr-TR" sz="4800" b="1" dirty="0">
              <a:solidFill>
                <a:srgbClr val="231F20"/>
              </a:solidFill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795095" y="3393788"/>
            <a:ext cx="61366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chemeClr val="bg2">
                    <a:lumMod val="75000"/>
                  </a:schemeClr>
                </a:solidFill>
              </a:rPr>
              <a:t>. . . . . . . . . . . . . . . . . . . .</a:t>
            </a:r>
          </a:p>
          <a:p>
            <a:r>
              <a:rPr lang="tr-TR" sz="4800" b="1" dirty="0">
                <a:solidFill>
                  <a:schemeClr val="bg2">
                    <a:lumMod val="75000"/>
                  </a:schemeClr>
                </a:solidFill>
              </a:rPr>
              <a:t>. . . . . . . . . 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1269" y="3876624"/>
            <a:ext cx="2094609" cy="364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552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13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33"/>
          <p:cNvGrpSpPr/>
          <p:nvPr/>
        </p:nvGrpSpPr>
        <p:grpSpPr>
          <a:xfrm>
            <a:off x="1" y="7521624"/>
            <a:ext cx="6858000" cy="1269648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455637" y="6022145"/>
              <a:ext cx="698768" cy="253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 smtClean="0">
                  <a:solidFill>
                    <a:schemeClr val="bg1"/>
                  </a:solidFill>
                </a:rPr>
                <a:t>63</a:t>
              </a:r>
              <a:endParaRPr lang="tr-TR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0" y="2125"/>
            <a:ext cx="3454843" cy="186427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>
            <a:off x="5723999" y="0"/>
            <a:ext cx="1134000" cy="188552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4588843" y="0"/>
            <a:ext cx="1134000" cy="188552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ikdörtgen 32"/>
          <p:cNvSpPr/>
          <p:nvPr/>
        </p:nvSpPr>
        <p:spPr>
          <a:xfrm>
            <a:off x="3454843" y="0"/>
            <a:ext cx="1134000" cy="188552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290871" y="703693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0" b="1" dirty="0" smtClean="0">
                <a:solidFill>
                  <a:srgbClr val="11A74F"/>
                </a:solidFill>
              </a:rPr>
              <a:t>5</a:t>
            </a:r>
            <a:endParaRPr lang="tr-TR" sz="10000" b="1" dirty="0">
              <a:solidFill>
                <a:srgbClr val="11A74F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795095" y="1237173"/>
            <a:ext cx="5679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 smtClean="0">
                <a:solidFill>
                  <a:srgbClr val="231F20"/>
                </a:solidFill>
              </a:rPr>
              <a:t>  Tuvaletten </a:t>
            </a:r>
            <a:r>
              <a:rPr lang="tr-TR" sz="4800" b="1" dirty="0">
                <a:solidFill>
                  <a:srgbClr val="231F20"/>
                </a:solidFill>
              </a:rPr>
              <a:t>çıkınca ...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795095" y="3393788"/>
            <a:ext cx="61366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chemeClr val="bg2">
                    <a:lumMod val="75000"/>
                  </a:schemeClr>
                </a:solidFill>
              </a:rPr>
              <a:t>. . . . . . . . . . . . . . . . . . . .</a:t>
            </a:r>
          </a:p>
          <a:p>
            <a:r>
              <a:rPr lang="tr-TR" sz="4800" b="1" dirty="0">
                <a:solidFill>
                  <a:schemeClr val="bg2">
                    <a:lumMod val="75000"/>
                  </a:schemeClr>
                </a:solidFill>
              </a:rPr>
              <a:t>. . . . . . . . . 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0253" y="2345168"/>
            <a:ext cx="2075625" cy="513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892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13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33"/>
          <p:cNvGrpSpPr/>
          <p:nvPr/>
        </p:nvGrpSpPr>
        <p:grpSpPr>
          <a:xfrm>
            <a:off x="1" y="7521624"/>
            <a:ext cx="6858000" cy="1269648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455637" y="6022145"/>
              <a:ext cx="698768" cy="253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 smtClean="0">
                  <a:solidFill>
                    <a:schemeClr val="bg1"/>
                  </a:solidFill>
                </a:rPr>
                <a:t>65</a:t>
              </a:r>
              <a:endParaRPr lang="tr-TR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0" y="2125"/>
            <a:ext cx="3454843" cy="186427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>
            <a:off x="5723999" y="0"/>
            <a:ext cx="1134000" cy="188552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4588843" y="0"/>
            <a:ext cx="1134000" cy="188552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ikdörtgen 32"/>
          <p:cNvSpPr/>
          <p:nvPr/>
        </p:nvSpPr>
        <p:spPr>
          <a:xfrm>
            <a:off x="3454843" y="0"/>
            <a:ext cx="1134000" cy="188552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290871" y="703693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0" b="1" dirty="0" smtClean="0">
                <a:solidFill>
                  <a:srgbClr val="11A74F"/>
                </a:solidFill>
              </a:rPr>
              <a:t>7</a:t>
            </a:r>
            <a:endParaRPr lang="tr-TR" sz="10000" b="1" dirty="0">
              <a:solidFill>
                <a:srgbClr val="11A74F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795095" y="1237173"/>
            <a:ext cx="37834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 smtClean="0">
                <a:solidFill>
                  <a:srgbClr val="231F20"/>
                </a:solidFill>
              </a:rPr>
              <a:t>   Kirlenince ...</a:t>
            </a:r>
            <a:endParaRPr lang="tr-TR" sz="4800" b="1" dirty="0">
              <a:solidFill>
                <a:srgbClr val="231F20"/>
              </a:solidFill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795095" y="3393788"/>
            <a:ext cx="61366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chemeClr val="bg2">
                    <a:lumMod val="75000"/>
                  </a:schemeClr>
                </a:solidFill>
              </a:rPr>
              <a:t>. . . . . . . . . . . . . . . . . . . .</a:t>
            </a:r>
          </a:p>
          <a:p>
            <a:r>
              <a:rPr lang="tr-TR" sz="4800" b="1" dirty="0">
                <a:solidFill>
                  <a:schemeClr val="bg2">
                    <a:lumMod val="75000"/>
                  </a:schemeClr>
                </a:solidFill>
              </a:rPr>
              <a:t>. . . . . . . . . 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7206" y="3068751"/>
            <a:ext cx="2018672" cy="433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095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13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33"/>
          <p:cNvGrpSpPr/>
          <p:nvPr/>
        </p:nvGrpSpPr>
        <p:grpSpPr>
          <a:xfrm>
            <a:off x="1" y="7521624"/>
            <a:ext cx="6858000" cy="1269648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455637" y="6022145"/>
              <a:ext cx="698768" cy="253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 smtClean="0">
                  <a:solidFill>
                    <a:schemeClr val="bg1"/>
                  </a:solidFill>
                </a:rPr>
                <a:t>66</a:t>
              </a:r>
              <a:endParaRPr lang="tr-TR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0" y="2125"/>
            <a:ext cx="3454843" cy="186427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>
            <a:off x="5723999" y="0"/>
            <a:ext cx="1134000" cy="188552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4588843" y="0"/>
            <a:ext cx="1134000" cy="188552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ikdörtgen 32"/>
          <p:cNvSpPr/>
          <p:nvPr/>
        </p:nvSpPr>
        <p:spPr>
          <a:xfrm>
            <a:off x="3454843" y="0"/>
            <a:ext cx="1134000" cy="188552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290871" y="703693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0" b="1" dirty="0" smtClean="0">
                <a:solidFill>
                  <a:srgbClr val="11A74F"/>
                </a:solidFill>
              </a:rPr>
              <a:t>8</a:t>
            </a:r>
            <a:endParaRPr lang="tr-TR" sz="10000" b="1" dirty="0">
              <a:solidFill>
                <a:srgbClr val="11A74F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795095" y="1237173"/>
            <a:ext cx="3054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 smtClean="0">
                <a:solidFill>
                  <a:srgbClr val="231F20"/>
                </a:solidFill>
              </a:rPr>
              <a:t>   Çöpleri </a:t>
            </a:r>
            <a:r>
              <a:rPr lang="tr-TR" sz="4800" b="1" dirty="0">
                <a:solidFill>
                  <a:srgbClr val="231F20"/>
                </a:solidFill>
              </a:rPr>
              <a:t>...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795095" y="3393788"/>
            <a:ext cx="61366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chemeClr val="bg2">
                    <a:lumMod val="75000"/>
                  </a:schemeClr>
                </a:solidFill>
              </a:rPr>
              <a:t>. . . . . . . . . . . . . . . . . . . .</a:t>
            </a:r>
          </a:p>
          <a:p>
            <a:r>
              <a:rPr lang="tr-TR" sz="4800" b="1" dirty="0">
                <a:solidFill>
                  <a:schemeClr val="bg2">
                    <a:lumMod val="75000"/>
                  </a:schemeClr>
                </a:solidFill>
              </a:rPr>
              <a:t>. . . . . . . . . 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3612" y="2345168"/>
            <a:ext cx="1702266" cy="483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205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13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33"/>
          <p:cNvGrpSpPr/>
          <p:nvPr/>
        </p:nvGrpSpPr>
        <p:grpSpPr>
          <a:xfrm>
            <a:off x="1" y="7521624"/>
            <a:ext cx="6858000" cy="1269648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455637" y="6022145"/>
              <a:ext cx="698768" cy="253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 smtClean="0">
                  <a:solidFill>
                    <a:schemeClr val="bg1"/>
                  </a:solidFill>
                </a:rPr>
                <a:t>67</a:t>
              </a:r>
              <a:endParaRPr lang="tr-TR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0" y="2125"/>
            <a:ext cx="3454843" cy="186427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>
            <a:off x="5723999" y="0"/>
            <a:ext cx="1134000" cy="188552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4588843" y="0"/>
            <a:ext cx="1134000" cy="188552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ikdörtgen 32"/>
          <p:cNvSpPr/>
          <p:nvPr/>
        </p:nvSpPr>
        <p:spPr>
          <a:xfrm>
            <a:off x="3454843" y="0"/>
            <a:ext cx="1134000" cy="188552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290871" y="703693"/>
            <a:ext cx="199445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0" b="1" dirty="0" smtClean="0">
                <a:solidFill>
                  <a:srgbClr val="11A74F"/>
                </a:solidFill>
              </a:rPr>
              <a:t>9    </a:t>
            </a:r>
            <a:endParaRPr lang="tr-TR" sz="10000" b="1" dirty="0">
              <a:solidFill>
                <a:srgbClr val="11A74F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795095" y="1237173"/>
            <a:ext cx="43663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 smtClean="0">
                <a:solidFill>
                  <a:srgbClr val="231F20"/>
                </a:solidFill>
              </a:rPr>
              <a:t>  Hastalanınca ...</a:t>
            </a:r>
            <a:endParaRPr lang="tr-TR" sz="4800" b="1" dirty="0">
              <a:solidFill>
                <a:srgbClr val="231F20"/>
              </a:solidFill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795095" y="3393788"/>
            <a:ext cx="61366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chemeClr val="bg2">
                    <a:lumMod val="75000"/>
                  </a:schemeClr>
                </a:solidFill>
              </a:rPr>
              <a:t>. . . . . . . . . . . . . . . . . . . .</a:t>
            </a:r>
          </a:p>
          <a:p>
            <a:r>
              <a:rPr lang="tr-TR" sz="4800" b="1" dirty="0">
                <a:solidFill>
                  <a:schemeClr val="bg2">
                    <a:lumMod val="75000"/>
                  </a:schemeClr>
                </a:solidFill>
              </a:rPr>
              <a:t>. . . . . . . . . 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3925" y="2501763"/>
            <a:ext cx="2081953" cy="493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067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13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" y="0"/>
            <a:ext cx="6856842" cy="9144000"/>
          </a:xfrm>
          <a:prstGeom prst="rect">
            <a:avLst/>
          </a:prstGeom>
        </p:spPr>
      </p:pic>
      <p:grpSp>
        <p:nvGrpSpPr>
          <p:cNvPr id="3" name="Grup 5"/>
          <p:cNvGrpSpPr/>
          <p:nvPr/>
        </p:nvGrpSpPr>
        <p:grpSpPr>
          <a:xfrm>
            <a:off x="4193776" y="6906207"/>
            <a:ext cx="2302951" cy="1446844"/>
            <a:chOff x="205196" y="5447051"/>
            <a:chExt cx="4094135" cy="1085133"/>
          </a:xfrm>
        </p:grpSpPr>
        <p:pic>
          <p:nvPicPr>
            <p:cNvPr id="18" name="Resim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96" y="5447051"/>
              <a:ext cx="2266626" cy="1080000"/>
            </a:xfrm>
            <a:prstGeom prst="rect">
              <a:avLst/>
            </a:prstGeom>
          </p:spPr>
        </p:pic>
        <p:pic>
          <p:nvPicPr>
            <p:cNvPr id="19" name="Resim 1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30013" y="5690625"/>
              <a:ext cx="841559" cy="841559"/>
            </a:xfrm>
            <a:prstGeom prst="rect">
              <a:avLst/>
            </a:prstGeom>
          </p:spPr>
        </p:pic>
        <p:pic>
          <p:nvPicPr>
            <p:cNvPr id="20" name="Resim 1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68783" y="5690624"/>
              <a:ext cx="530548" cy="841559"/>
            </a:xfrm>
            <a:prstGeom prst="rect">
              <a:avLst/>
            </a:prstGeom>
          </p:spPr>
        </p:pic>
      </p:grpSp>
      <p:pic>
        <p:nvPicPr>
          <p:cNvPr id="58" name="Resim 5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50703" y="857936"/>
            <a:ext cx="360703" cy="855000"/>
          </a:xfrm>
          <a:prstGeom prst="rect">
            <a:avLst/>
          </a:prstGeom>
        </p:spPr>
      </p:pic>
      <p:pic>
        <p:nvPicPr>
          <p:cNvPr id="59" name="Resim 5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26829" y="902936"/>
            <a:ext cx="335391" cy="765000"/>
          </a:xfrm>
          <a:prstGeom prst="rect">
            <a:avLst/>
          </a:prstGeom>
        </p:spPr>
      </p:pic>
      <p:pic>
        <p:nvPicPr>
          <p:cNvPr id="60" name="Resim 5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77643" y="902936"/>
            <a:ext cx="373359" cy="765000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66426" y="857936"/>
            <a:ext cx="272109" cy="85500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0" y="4855880"/>
            <a:ext cx="6858000" cy="1232035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88529" y="387063"/>
            <a:ext cx="1528802" cy="8369875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081795" y="7109039"/>
            <a:ext cx="1163628" cy="1034336"/>
          </a:xfrm>
          <a:prstGeom prst="rect">
            <a:avLst/>
          </a:prstGeom>
        </p:spPr>
      </p:pic>
      <p:grpSp>
        <p:nvGrpSpPr>
          <p:cNvPr id="6" name="Grup 15"/>
          <p:cNvGrpSpPr/>
          <p:nvPr/>
        </p:nvGrpSpPr>
        <p:grpSpPr>
          <a:xfrm>
            <a:off x="2492896" y="1403648"/>
            <a:ext cx="4365104" cy="5766960"/>
            <a:chOff x="4984945" y="1908173"/>
            <a:chExt cx="8694663" cy="4846059"/>
          </a:xfrm>
        </p:grpSpPr>
        <p:sp>
          <p:nvSpPr>
            <p:cNvPr id="17" name="Dikdörtgen 16"/>
            <p:cNvSpPr/>
            <p:nvPr/>
          </p:nvSpPr>
          <p:spPr>
            <a:xfrm>
              <a:off x="4984945" y="1908173"/>
              <a:ext cx="8694663" cy="2534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9500" b="1" dirty="0" err="1" smtClean="0">
                  <a:solidFill>
                    <a:srgbClr val="11A74F"/>
                  </a:solidFill>
                </a:rPr>
                <a:t>Yeşilcan’la</a:t>
              </a:r>
              <a:endParaRPr lang="tr-TR" sz="9500" b="1" dirty="0">
                <a:solidFill>
                  <a:srgbClr val="11A74F"/>
                </a:solidFill>
              </a:endParaRPr>
            </a:p>
          </p:txBody>
        </p:sp>
        <p:sp>
          <p:nvSpPr>
            <p:cNvPr id="22" name="Dikdörtgen 21"/>
            <p:cNvSpPr/>
            <p:nvPr/>
          </p:nvSpPr>
          <p:spPr>
            <a:xfrm>
              <a:off x="5046374" y="2991179"/>
              <a:ext cx="8633232" cy="3763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tr-TR" sz="9500" b="1" dirty="0" smtClean="0">
                <a:solidFill>
                  <a:srgbClr val="EE742D"/>
                </a:solidFill>
              </a:endParaRPr>
            </a:p>
            <a:p>
              <a:pPr algn="ctr"/>
              <a:r>
                <a:rPr lang="tr-TR" sz="9500" b="1" dirty="0" smtClean="0">
                  <a:solidFill>
                    <a:srgbClr val="EE742D"/>
                  </a:solidFill>
                </a:rPr>
                <a:t>Sağlıcakla</a:t>
              </a:r>
              <a:endParaRPr lang="tr-TR" sz="9500" b="1" dirty="0">
                <a:solidFill>
                  <a:srgbClr val="EE742D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808917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anaokul.tbm.org.tr/Content/Uploads/Fotograflar/th/page0003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anaokul.tbm.org.tr/Content/Uploads/Fotograflar/th/page0004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284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naokul.tbm.org.tr/Content/Uploads/Fotograflar/th/page0005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naokul.tbm.org.tr/Content/Uploads/Fotograflar/th/page0006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47"/>
            <a:ext cx="6858000" cy="9571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anaokul.tbm.org.tr/Content/Uploads/Fotograflar/th/page0007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5031"/>
            <a:ext cx="6858000" cy="9289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3"/>
          <p:cNvGrpSpPr/>
          <p:nvPr/>
        </p:nvGrpSpPr>
        <p:grpSpPr>
          <a:xfrm>
            <a:off x="1" y="7521624"/>
            <a:ext cx="6858000" cy="1269648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455638" y="6022145"/>
              <a:ext cx="698768" cy="253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 smtClean="0">
                  <a:solidFill>
                    <a:schemeClr val="bg1"/>
                  </a:solidFill>
                </a:rPr>
                <a:t>22</a:t>
              </a:r>
              <a:endParaRPr lang="tr-TR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0" y="2125"/>
            <a:ext cx="3454843" cy="186427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>
            <a:off x="5723999" y="0"/>
            <a:ext cx="1134000" cy="188552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4588843" y="0"/>
            <a:ext cx="1134000" cy="188552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ikdörtgen 32"/>
          <p:cNvSpPr/>
          <p:nvPr/>
        </p:nvSpPr>
        <p:spPr>
          <a:xfrm>
            <a:off x="3454843" y="0"/>
            <a:ext cx="1134000" cy="188552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72889" y="492554"/>
            <a:ext cx="67122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E61F4F"/>
                </a:solidFill>
              </a:rPr>
              <a:t>Sağlıklı Yaşamak ve Hastalıklardan</a:t>
            </a:r>
          </a:p>
          <a:p>
            <a:pPr algn="ctr"/>
            <a:r>
              <a:rPr lang="tr-TR" sz="3600" b="1" dirty="0" smtClean="0">
                <a:solidFill>
                  <a:srgbClr val="E61F4F"/>
                </a:solidFill>
              </a:rPr>
              <a:t>Korunmak İçin Dikkat!</a:t>
            </a:r>
            <a:endParaRPr lang="tr-TR" sz="3600" b="1" dirty="0">
              <a:solidFill>
                <a:srgbClr val="E61F4F"/>
              </a:solidFill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50583"/>
            <a:ext cx="1605354" cy="5953431"/>
          </a:xfrm>
          <a:prstGeom prst="rect">
            <a:avLst/>
          </a:prstGeom>
        </p:spPr>
      </p:pic>
      <p:grpSp>
        <p:nvGrpSpPr>
          <p:cNvPr id="5" name="Grup 16"/>
          <p:cNvGrpSpPr/>
          <p:nvPr/>
        </p:nvGrpSpPr>
        <p:grpSpPr>
          <a:xfrm>
            <a:off x="2000924" y="2516794"/>
            <a:ext cx="1641199" cy="830997"/>
            <a:chOff x="3557198" y="1887596"/>
            <a:chExt cx="2917687" cy="623248"/>
          </a:xfrm>
        </p:grpSpPr>
        <p:sp>
          <p:nvSpPr>
            <p:cNvPr id="2" name="Dikdörtgen 1"/>
            <p:cNvSpPr/>
            <p:nvPr/>
          </p:nvSpPr>
          <p:spPr>
            <a:xfrm>
              <a:off x="3809198" y="1887596"/>
              <a:ext cx="2665687" cy="623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2400" dirty="0">
                  <a:solidFill>
                    <a:srgbClr val="231F20"/>
                  </a:solidFill>
                </a:rPr>
                <a:t>Hareketli</a:t>
              </a:r>
            </a:p>
            <a:p>
              <a:r>
                <a:rPr lang="tr-TR" sz="2400" dirty="0">
                  <a:solidFill>
                    <a:srgbClr val="231F20"/>
                  </a:solidFill>
                </a:rPr>
                <a:t>ve aktif ol!</a:t>
              </a:r>
            </a:p>
          </p:txBody>
        </p:sp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57198" y="1979028"/>
              <a:ext cx="252000" cy="252000"/>
            </a:xfrm>
            <a:prstGeom prst="rect">
              <a:avLst/>
            </a:prstGeom>
          </p:spPr>
        </p:pic>
      </p:grpSp>
      <p:grpSp>
        <p:nvGrpSpPr>
          <p:cNvPr id="6" name="Grup 18"/>
          <p:cNvGrpSpPr/>
          <p:nvPr/>
        </p:nvGrpSpPr>
        <p:grpSpPr>
          <a:xfrm>
            <a:off x="4146390" y="2596908"/>
            <a:ext cx="2631534" cy="830997"/>
            <a:chOff x="7371360" y="1947681"/>
            <a:chExt cx="4678282" cy="623248"/>
          </a:xfrm>
        </p:grpSpPr>
        <p:sp>
          <p:nvSpPr>
            <p:cNvPr id="52" name="Dikdörtgen 51"/>
            <p:cNvSpPr/>
            <p:nvPr/>
          </p:nvSpPr>
          <p:spPr>
            <a:xfrm>
              <a:off x="7623360" y="1947681"/>
              <a:ext cx="4426282" cy="623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2400" dirty="0">
                  <a:solidFill>
                    <a:srgbClr val="231F20"/>
                  </a:solidFill>
                </a:rPr>
                <a:t>Doğru besinleri</a:t>
              </a:r>
            </a:p>
            <a:p>
              <a:r>
                <a:rPr lang="tr-TR" sz="2400" dirty="0">
                  <a:solidFill>
                    <a:srgbClr val="231F20"/>
                  </a:solidFill>
                </a:rPr>
                <a:t>yeteri kadar tüket!</a:t>
              </a:r>
            </a:p>
          </p:txBody>
        </p:sp>
        <p:pic>
          <p:nvPicPr>
            <p:cNvPr id="53" name="Resim 5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71360" y="2044891"/>
              <a:ext cx="252000" cy="252000"/>
            </a:xfrm>
            <a:prstGeom prst="rect">
              <a:avLst/>
            </a:prstGeom>
          </p:spPr>
        </p:pic>
      </p:grpSp>
      <p:grpSp>
        <p:nvGrpSpPr>
          <p:cNvPr id="16" name="Grup 19"/>
          <p:cNvGrpSpPr/>
          <p:nvPr/>
        </p:nvGrpSpPr>
        <p:grpSpPr>
          <a:xfrm>
            <a:off x="2522996" y="4543292"/>
            <a:ext cx="3503632" cy="830997"/>
            <a:chOff x="4485327" y="3407470"/>
            <a:chExt cx="6228678" cy="623248"/>
          </a:xfrm>
        </p:grpSpPr>
        <p:sp>
          <p:nvSpPr>
            <p:cNvPr id="56" name="Dikdörtgen 55"/>
            <p:cNvSpPr/>
            <p:nvPr/>
          </p:nvSpPr>
          <p:spPr>
            <a:xfrm>
              <a:off x="4737327" y="3407470"/>
              <a:ext cx="5976678" cy="623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dirty="0" err="1">
                  <a:solidFill>
                    <a:srgbClr val="231F20"/>
                  </a:solidFill>
                </a:rPr>
                <a:t>Yeterince</a:t>
              </a:r>
              <a:r>
                <a:rPr lang="fr-FR" sz="2400" dirty="0">
                  <a:solidFill>
                    <a:srgbClr val="231F20"/>
                  </a:solidFill>
                </a:rPr>
                <a:t> </a:t>
              </a:r>
              <a:r>
                <a:rPr lang="fr-FR" sz="2400" dirty="0" err="1">
                  <a:solidFill>
                    <a:srgbClr val="231F20"/>
                  </a:solidFill>
                </a:rPr>
                <a:t>uyu</a:t>
              </a:r>
              <a:r>
                <a:rPr lang="fr-FR" sz="2400" dirty="0">
                  <a:solidFill>
                    <a:srgbClr val="231F20"/>
                  </a:solidFill>
                </a:rPr>
                <a:t>!</a:t>
              </a:r>
            </a:p>
            <a:p>
              <a:r>
                <a:rPr lang="fr-FR" sz="2400" dirty="0">
                  <a:solidFill>
                    <a:srgbClr val="231F20"/>
                  </a:solidFill>
                </a:rPr>
                <a:t>Ne </a:t>
              </a:r>
              <a:r>
                <a:rPr lang="fr-FR" sz="2400" dirty="0" err="1">
                  <a:solidFill>
                    <a:srgbClr val="231F20"/>
                  </a:solidFill>
                </a:rPr>
                <a:t>çok</a:t>
              </a:r>
              <a:r>
                <a:rPr lang="fr-FR" sz="2400" dirty="0">
                  <a:solidFill>
                    <a:srgbClr val="231F20"/>
                  </a:solidFill>
                </a:rPr>
                <a:t> </a:t>
              </a:r>
              <a:r>
                <a:rPr lang="fr-FR" sz="2400" dirty="0" err="1">
                  <a:solidFill>
                    <a:srgbClr val="231F20"/>
                  </a:solidFill>
                </a:rPr>
                <a:t>fazla</a:t>
              </a:r>
              <a:r>
                <a:rPr lang="fr-FR" sz="2400" dirty="0">
                  <a:solidFill>
                    <a:srgbClr val="231F20"/>
                  </a:solidFill>
                </a:rPr>
                <a:t> ne de </a:t>
              </a:r>
              <a:r>
                <a:rPr lang="fr-FR" sz="2400" dirty="0" err="1">
                  <a:solidFill>
                    <a:srgbClr val="231F20"/>
                  </a:solidFill>
                </a:rPr>
                <a:t>çok</a:t>
              </a:r>
              <a:r>
                <a:rPr lang="fr-FR" sz="2400" dirty="0">
                  <a:solidFill>
                    <a:srgbClr val="231F20"/>
                  </a:solidFill>
                </a:rPr>
                <a:t> </a:t>
              </a:r>
              <a:r>
                <a:rPr lang="fr-FR" sz="2400" dirty="0" err="1">
                  <a:solidFill>
                    <a:srgbClr val="231F20"/>
                  </a:solidFill>
                </a:rPr>
                <a:t>az</a:t>
              </a:r>
              <a:r>
                <a:rPr lang="fr-FR" sz="2400" dirty="0">
                  <a:solidFill>
                    <a:srgbClr val="231F20"/>
                  </a:solidFill>
                </a:rPr>
                <a:t>.</a:t>
              </a:r>
              <a:endParaRPr lang="tr-TR" sz="2400" dirty="0">
                <a:solidFill>
                  <a:srgbClr val="231F20"/>
                </a:solidFill>
              </a:endParaRPr>
            </a:p>
          </p:txBody>
        </p:sp>
        <p:pic>
          <p:nvPicPr>
            <p:cNvPr id="57" name="Resim 5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85327" y="3504680"/>
              <a:ext cx="252000" cy="252000"/>
            </a:xfrm>
            <a:prstGeom prst="rect">
              <a:avLst/>
            </a:prstGeom>
          </p:spPr>
        </p:pic>
      </p:grpSp>
      <p:grpSp>
        <p:nvGrpSpPr>
          <p:cNvPr id="17" name="Grup 20"/>
          <p:cNvGrpSpPr/>
          <p:nvPr/>
        </p:nvGrpSpPr>
        <p:grpSpPr>
          <a:xfrm>
            <a:off x="1623676" y="6175576"/>
            <a:ext cx="2060737" cy="830997"/>
            <a:chOff x="2886534" y="4631683"/>
            <a:chExt cx="3663533" cy="623248"/>
          </a:xfrm>
        </p:grpSpPr>
        <p:sp>
          <p:nvSpPr>
            <p:cNvPr id="58" name="Dikdörtgen 57"/>
            <p:cNvSpPr/>
            <p:nvPr/>
          </p:nvSpPr>
          <p:spPr>
            <a:xfrm>
              <a:off x="3138534" y="4631683"/>
              <a:ext cx="3411533" cy="623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dirty="0">
                  <a:solidFill>
                    <a:srgbClr val="231F20"/>
                  </a:solidFill>
                </a:rPr>
                <a:t>Bol </a:t>
              </a:r>
              <a:r>
                <a:rPr lang="fr-FR" sz="2400" dirty="0" err="1">
                  <a:solidFill>
                    <a:srgbClr val="231F20"/>
                  </a:solidFill>
                </a:rPr>
                <a:t>bol</a:t>
              </a:r>
              <a:endParaRPr lang="fr-FR" sz="2400" dirty="0">
                <a:solidFill>
                  <a:srgbClr val="231F20"/>
                </a:solidFill>
              </a:endParaRPr>
            </a:p>
            <a:p>
              <a:r>
                <a:rPr lang="fr-FR" sz="2400" dirty="0" err="1">
                  <a:solidFill>
                    <a:srgbClr val="231F20"/>
                  </a:solidFill>
                </a:rPr>
                <a:t>temiz</a:t>
              </a:r>
              <a:r>
                <a:rPr lang="fr-FR" sz="2400" dirty="0">
                  <a:solidFill>
                    <a:srgbClr val="231F20"/>
                  </a:solidFill>
                </a:rPr>
                <a:t> hava al!</a:t>
              </a:r>
              <a:endParaRPr lang="tr-TR" sz="2400" dirty="0">
                <a:solidFill>
                  <a:srgbClr val="231F20"/>
                </a:solidFill>
              </a:endParaRPr>
            </a:p>
          </p:txBody>
        </p:sp>
        <p:pic>
          <p:nvPicPr>
            <p:cNvPr id="59" name="Resim 5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86534" y="4728893"/>
              <a:ext cx="252000" cy="252000"/>
            </a:xfrm>
            <a:prstGeom prst="rect">
              <a:avLst/>
            </a:prstGeom>
          </p:spPr>
        </p:pic>
      </p:grpSp>
      <p:grpSp>
        <p:nvGrpSpPr>
          <p:cNvPr id="18" name="Grup 21"/>
          <p:cNvGrpSpPr/>
          <p:nvPr/>
        </p:nvGrpSpPr>
        <p:grpSpPr>
          <a:xfrm>
            <a:off x="4588843" y="6323100"/>
            <a:ext cx="1595994" cy="830997"/>
            <a:chOff x="8157943" y="4742327"/>
            <a:chExt cx="2837324" cy="623248"/>
          </a:xfrm>
        </p:grpSpPr>
        <p:sp>
          <p:nvSpPr>
            <p:cNvPr id="60" name="Dikdörtgen 59"/>
            <p:cNvSpPr/>
            <p:nvPr/>
          </p:nvSpPr>
          <p:spPr>
            <a:xfrm>
              <a:off x="8409943" y="4742327"/>
              <a:ext cx="2585324" cy="623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dirty="0" err="1">
                  <a:solidFill>
                    <a:srgbClr val="231F20"/>
                  </a:solidFill>
                </a:rPr>
                <a:t>Sinirlerine</a:t>
              </a:r>
              <a:endParaRPr lang="fr-FR" sz="2400" dirty="0">
                <a:solidFill>
                  <a:srgbClr val="231F20"/>
                </a:solidFill>
              </a:endParaRPr>
            </a:p>
            <a:p>
              <a:r>
                <a:rPr lang="fr-FR" sz="2400" dirty="0" err="1">
                  <a:solidFill>
                    <a:srgbClr val="231F20"/>
                  </a:solidFill>
                </a:rPr>
                <a:t>hakim</a:t>
              </a:r>
              <a:r>
                <a:rPr lang="fr-FR" sz="2400" dirty="0">
                  <a:solidFill>
                    <a:srgbClr val="231F20"/>
                  </a:solidFill>
                </a:rPr>
                <a:t> </a:t>
              </a:r>
              <a:r>
                <a:rPr lang="fr-FR" sz="2400" dirty="0" err="1">
                  <a:solidFill>
                    <a:srgbClr val="231F20"/>
                  </a:solidFill>
                </a:rPr>
                <a:t>ol</a:t>
              </a:r>
              <a:r>
                <a:rPr lang="fr-FR" sz="2400" dirty="0">
                  <a:solidFill>
                    <a:srgbClr val="231F20"/>
                  </a:solidFill>
                </a:rPr>
                <a:t>!</a:t>
              </a:r>
              <a:endParaRPr lang="tr-TR" sz="2400" dirty="0">
                <a:solidFill>
                  <a:srgbClr val="231F20"/>
                </a:solidFill>
              </a:endParaRPr>
            </a:p>
          </p:txBody>
        </p:sp>
        <p:pic>
          <p:nvPicPr>
            <p:cNvPr id="61" name="Resim 6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57943" y="4839537"/>
              <a:ext cx="252000" cy="252000"/>
            </a:xfrm>
            <a:prstGeom prst="rect">
              <a:avLst/>
            </a:prstGeom>
          </p:spPr>
        </p:pic>
      </p:grpSp>
      <p:sp>
        <p:nvSpPr>
          <p:cNvPr id="7" name="Freeform 5"/>
          <p:cNvSpPr>
            <a:spLocks/>
          </p:cNvSpPr>
          <p:nvPr/>
        </p:nvSpPr>
        <p:spPr bwMode="auto">
          <a:xfrm>
            <a:off x="3386804" y="2486340"/>
            <a:ext cx="553641" cy="1316567"/>
          </a:xfrm>
          <a:custGeom>
            <a:avLst/>
            <a:gdLst>
              <a:gd name="T0" fmla="*/ 154 w 308"/>
              <a:gd name="T1" fmla="*/ 0 h 309"/>
              <a:gd name="T2" fmla="*/ 123 w 308"/>
              <a:gd name="T3" fmla="*/ 31 h 309"/>
              <a:gd name="T4" fmla="*/ 123 w 308"/>
              <a:gd name="T5" fmla="*/ 123 h 309"/>
              <a:gd name="T6" fmla="*/ 31 w 308"/>
              <a:gd name="T7" fmla="*/ 123 h 309"/>
              <a:gd name="T8" fmla="*/ 0 w 308"/>
              <a:gd name="T9" fmla="*/ 154 h 309"/>
              <a:gd name="T10" fmla="*/ 31 w 308"/>
              <a:gd name="T11" fmla="*/ 185 h 309"/>
              <a:gd name="T12" fmla="*/ 123 w 308"/>
              <a:gd name="T13" fmla="*/ 185 h 309"/>
              <a:gd name="T14" fmla="*/ 123 w 308"/>
              <a:gd name="T15" fmla="*/ 277 h 309"/>
              <a:gd name="T16" fmla="*/ 154 w 308"/>
              <a:gd name="T17" fmla="*/ 308 h 309"/>
              <a:gd name="T18" fmla="*/ 185 w 308"/>
              <a:gd name="T19" fmla="*/ 277 h 309"/>
              <a:gd name="T20" fmla="*/ 185 w 308"/>
              <a:gd name="T21" fmla="*/ 185 h 309"/>
              <a:gd name="T22" fmla="*/ 277 w 308"/>
              <a:gd name="T23" fmla="*/ 185 h 309"/>
              <a:gd name="T24" fmla="*/ 308 w 308"/>
              <a:gd name="T25" fmla="*/ 154 h 309"/>
              <a:gd name="T26" fmla="*/ 277 w 308"/>
              <a:gd name="T27" fmla="*/ 123 h 309"/>
              <a:gd name="T28" fmla="*/ 185 w 308"/>
              <a:gd name="T29" fmla="*/ 123 h 309"/>
              <a:gd name="T30" fmla="*/ 185 w 308"/>
              <a:gd name="T31" fmla="*/ 31 h 309"/>
              <a:gd name="T32" fmla="*/ 154 w 308"/>
              <a:gd name="T33" fmla="*/ 0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8" h="309">
                <a:moveTo>
                  <a:pt x="154" y="0"/>
                </a:moveTo>
                <a:cubicBezTo>
                  <a:pt x="137" y="0"/>
                  <a:pt x="123" y="14"/>
                  <a:pt x="123" y="31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31" y="123"/>
                  <a:pt x="31" y="123"/>
                  <a:pt x="31" y="123"/>
                </a:cubicBezTo>
                <a:cubicBezTo>
                  <a:pt x="14" y="123"/>
                  <a:pt x="0" y="137"/>
                  <a:pt x="0" y="154"/>
                </a:cubicBezTo>
                <a:cubicBezTo>
                  <a:pt x="0" y="171"/>
                  <a:pt x="14" y="185"/>
                  <a:pt x="31" y="185"/>
                </a:cubicBezTo>
                <a:cubicBezTo>
                  <a:pt x="123" y="185"/>
                  <a:pt x="123" y="185"/>
                  <a:pt x="123" y="185"/>
                </a:cubicBezTo>
                <a:cubicBezTo>
                  <a:pt x="123" y="277"/>
                  <a:pt x="123" y="277"/>
                  <a:pt x="123" y="277"/>
                </a:cubicBezTo>
                <a:cubicBezTo>
                  <a:pt x="123" y="294"/>
                  <a:pt x="137" y="308"/>
                  <a:pt x="154" y="308"/>
                </a:cubicBezTo>
                <a:cubicBezTo>
                  <a:pt x="171" y="309"/>
                  <a:pt x="185" y="295"/>
                  <a:pt x="185" y="277"/>
                </a:cubicBezTo>
                <a:cubicBezTo>
                  <a:pt x="185" y="185"/>
                  <a:pt x="185" y="185"/>
                  <a:pt x="185" y="185"/>
                </a:cubicBezTo>
                <a:cubicBezTo>
                  <a:pt x="277" y="185"/>
                  <a:pt x="277" y="185"/>
                  <a:pt x="277" y="185"/>
                </a:cubicBezTo>
                <a:cubicBezTo>
                  <a:pt x="294" y="185"/>
                  <a:pt x="308" y="171"/>
                  <a:pt x="308" y="154"/>
                </a:cubicBezTo>
                <a:cubicBezTo>
                  <a:pt x="308" y="137"/>
                  <a:pt x="295" y="123"/>
                  <a:pt x="277" y="123"/>
                </a:cubicBezTo>
                <a:cubicBezTo>
                  <a:pt x="185" y="123"/>
                  <a:pt x="185" y="123"/>
                  <a:pt x="185" y="123"/>
                </a:cubicBezTo>
                <a:cubicBezTo>
                  <a:pt x="185" y="31"/>
                  <a:pt x="185" y="31"/>
                  <a:pt x="185" y="31"/>
                </a:cubicBezTo>
                <a:cubicBezTo>
                  <a:pt x="185" y="14"/>
                  <a:pt x="171" y="0"/>
                  <a:pt x="154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5556053" y="4654551"/>
            <a:ext cx="481310" cy="1143000"/>
          </a:xfrm>
          <a:custGeom>
            <a:avLst/>
            <a:gdLst>
              <a:gd name="T0" fmla="*/ 134 w 268"/>
              <a:gd name="T1" fmla="*/ 0 h 268"/>
              <a:gd name="T2" fmla="*/ 107 w 268"/>
              <a:gd name="T3" fmla="*/ 27 h 268"/>
              <a:gd name="T4" fmla="*/ 107 w 268"/>
              <a:gd name="T5" fmla="*/ 107 h 268"/>
              <a:gd name="T6" fmla="*/ 27 w 268"/>
              <a:gd name="T7" fmla="*/ 107 h 268"/>
              <a:gd name="T8" fmla="*/ 0 w 268"/>
              <a:gd name="T9" fmla="*/ 134 h 268"/>
              <a:gd name="T10" fmla="*/ 27 w 268"/>
              <a:gd name="T11" fmla="*/ 161 h 268"/>
              <a:gd name="T12" fmla="*/ 107 w 268"/>
              <a:gd name="T13" fmla="*/ 161 h 268"/>
              <a:gd name="T14" fmla="*/ 107 w 268"/>
              <a:gd name="T15" fmla="*/ 241 h 268"/>
              <a:gd name="T16" fmla="*/ 134 w 268"/>
              <a:gd name="T17" fmla="*/ 268 h 268"/>
              <a:gd name="T18" fmla="*/ 161 w 268"/>
              <a:gd name="T19" fmla="*/ 241 h 268"/>
              <a:gd name="T20" fmla="*/ 161 w 268"/>
              <a:gd name="T21" fmla="*/ 161 h 268"/>
              <a:gd name="T22" fmla="*/ 241 w 268"/>
              <a:gd name="T23" fmla="*/ 161 h 268"/>
              <a:gd name="T24" fmla="*/ 268 w 268"/>
              <a:gd name="T25" fmla="*/ 134 h 268"/>
              <a:gd name="T26" fmla="*/ 241 w 268"/>
              <a:gd name="T27" fmla="*/ 107 h 268"/>
              <a:gd name="T28" fmla="*/ 161 w 268"/>
              <a:gd name="T29" fmla="*/ 107 h 268"/>
              <a:gd name="T30" fmla="*/ 161 w 268"/>
              <a:gd name="T31" fmla="*/ 27 h 268"/>
              <a:gd name="T32" fmla="*/ 134 w 268"/>
              <a:gd name="T33" fmla="*/ 0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8" h="268">
                <a:moveTo>
                  <a:pt x="134" y="0"/>
                </a:moveTo>
                <a:cubicBezTo>
                  <a:pt x="119" y="0"/>
                  <a:pt x="107" y="12"/>
                  <a:pt x="107" y="27"/>
                </a:cubicBezTo>
                <a:cubicBezTo>
                  <a:pt x="107" y="107"/>
                  <a:pt x="107" y="107"/>
                  <a:pt x="107" y="107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12" y="107"/>
                  <a:pt x="0" y="119"/>
                  <a:pt x="0" y="134"/>
                </a:cubicBezTo>
                <a:cubicBezTo>
                  <a:pt x="0" y="149"/>
                  <a:pt x="12" y="161"/>
                  <a:pt x="27" y="161"/>
                </a:cubicBezTo>
                <a:cubicBezTo>
                  <a:pt x="107" y="161"/>
                  <a:pt x="107" y="161"/>
                  <a:pt x="107" y="161"/>
                </a:cubicBezTo>
                <a:cubicBezTo>
                  <a:pt x="107" y="241"/>
                  <a:pt x="107" y="241"/>
                  <a:pt x="107" y="241"/>
                </a:cubicBezTo>
                <a:cubicBezTo>
                  <a:pt x="107" y="256"/>
                  <a:pt x="119" y="268"/>
                  <a:pt x="134" y="268"/>
                </a:cubicBezTo>
                <a:cubicBezTo>
                  <a:pt x="149" y="268"/>
                  <a:pt x="161" y="256"/>
                  <a:pt x="161" y="241"/>
                </a:cubicBezTo>
                <a:cubicBezTo>
                  <a:pt x="161" y="161"/>
                  <a:pt x="161" y="161"/>
                  <a:pt x="161" y="161"/>
                </a:cubicBezTo>
                <a:cubicBezTo>
                  <a:pt x="241" y="161"/>
                  <a:pt x="241" y="161"/>
                  <a:pt x="241" y="161"/>
                </a:cubicBezTo>
                <a:cubicBezTo>
                  <a:pt x="256" y="161"/>
                  <a:pt x="268" y="149"/>
                  <a:pt x="268" y="134"/>
                </a:cubicBezTo>
                <a:cubicBezTo>
                  <a:pt x="268" y="119"/>
                  <a:pt x="256" y="107"/>
                  <a:pt x="241" y="107"/>
                </a:cubicBezTo>
                <a:cubicBezTo>
                  <a:pt x="161" y="107"/>
                  <a:pt x="161" y="107"/>
                  <a:pt x="161" y="107"/>
                </a:cubicBezTo>
                <a:cubicBezTo>
                  <a:pt x="161" y="27"/>
                  <a:pt x="161" y="27"/>
                  <a:pt x="161" y="27"/>
                </a:cubicBezTo>
                <a:cubicBezTo>
                  <a:pt x="161" y="12"/>
                  <a:pt x="149" y="0"/>
                  <a:pt x="134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4949727" y="4036485"/>
            <a:ext cx="219670" cy="520700"/>
          </a:xfrm>
          <a:custGeom>
            <a:avLst/>
            <a:gdLst>
              <a:gd name="T0" fmla="*/ 61 w 122"/>
              <a:gd name="T1" fmla="*/ 0 h 122"/>
              <a:gd name="T2" fmla="*/ 49 w 122"/>
              <a:gd name="T3" fmla="*/ 12 h 122"/>
              <a:gd name="T4" fmla="*/ 49 w 122"/>
              <a:gd name="T5" fmla="*/ 49 h 122"/>
              <a:gd name="T6" fmla="*/ 12 w 122"/>
              <a:gd name="T7" fmla="*/ 49 h 122"/>
              <a:gd name="T8" fmla="*/ 0 w 122"/>
              <a:gd name="T9" fmla="*/ 61 h 122"/>
              <a:gd name="T10" fmla="*/ 12 w 122"/>
              <a:gd name="T11" fmla="*/ 73 h 122"/>
              <a:gd name="T12" fmla="*/ 49 w 122"/>
              <a:gd name="T13" fmla="*/ 73 h 122"/>
              <a:gd name="T14" fmla="*/ 49 w 122"/>
              <a:gd name="T15" fmla="*/ 110 h 122"/>
              <a:gd name="T16" fmla="*/ 61 w 122"/>
              <a:gd name="T17" fmla="*/ 122 h 122"/>
              <a:gd name="T18" fmla="*/ 73 w 122"/>
              <a:gd name="T19" fmla="*/ 110 h 122"/>
              <a:gd name="T20" fmla="*/ 73 w 122"/>
              <a:gd name="T21" fmla="*/ 73 h 122"/>
              <a:gd name="T22" fmla="*/ 110 w 122"/>
              <a:gd name="T23" fmla="*/ 73 h 122"/>
              <a:gd name="T24" fmla="*/ 122 w 122"/>
              <a:gd name="T25" fmla="*/ 61 h 122"/>
              <a:gd name="T26" fmla="*/ 110 w 122"/>
              <a:gd name="T27" fmla="*/ 49 h 122"/>
              <a:gd name="T28" fmla="*/ 73 w 122"/>
              <a:gd name="T29" fmla="*/ 49 h 122"/>
              <a:gd name="T30" fmla="*/ 73 w 122"/>
              <a:gd name="T31" fmla="*/ 12 h 122"/>
              <a:gd name="T32" fmla="*/ 61 w 122"/>
              <a:gd name="T33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2" h="122">
                <a:moveTo>
                  <a:pt x="61" y="0"/>
                </a:moveTo>
                <a:cubicBezTo>
                  <a:pt x="54" y="0"/>
                  <a:pt x="49" y="5"/>
                  <a:pt x="49" y="12"/>
                </a:cubicBezTo>
                <a:cubicBezTo>
                  <a:pt x="49" y="49"/>
                  <a:pt x="49" y="49"/>
                  <a:pt x="49" y="49"/>
                </a:cubicBezTo>
                <a:cubicBezTo>
                  <a:pt x="12" y="49"/>
                  <a:pt x="12" y="49"/>
                  <a:pt x="12" y="49"/>
                </a:cubicBezTo>
                <a:cubicBezTo>
                  <a:pt x="6" y="49"/>
                  <a:pt x="0" y="54"/>
                  <a:pt x="0" y="61"/>
                </a:cubicBezTo>
                <a:cubicBezTo>
                  <a:pt x="0" y="68"/>
                  <a:pt x="6" y="73"/>
                  <a:pt x="12" y="73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110"/>
                  <a:pt x="49" y="110"/>
                  <a:pt x="49" y="110"/>
                </a:cubicBezTo>
                <a:cubicBezTo>
                  <a:pt x="49" y="116"/>
                  <a:pt x="54" y="122"/>
                  <a:pt x="61" y="122"/>
                </a:cubicBezTo>
                <a:cubicBezTo>
                  <a:pt x="68" y="122"/>
                  <a:pt x="73" y="116"/>
                  <a:pt x="73" y="110"/>
                </a:cubicBezTo>
                <a:cubicBezTo>
                  <a:pt x="73" y="73"/>
                  <a:pt x="73" y="73"/>
                  <a:pt x="73" y="73"/>
                </a:cubicBezTo>
                <a:cubicBezTo>
                  <a:pt x="110" y="73"/>
                  <a:pt x="110" y="73"/>
                  <a:pt x="110" y="73"/>
                </a:cubicBezTo>
                <a:cubicBezTo>
                  <a:pt x="117" y="73"/>
                  <a:pt x="122" y="68"/>
                  <a:pt x="122" y="61"/>
                </a:cubicBezTo>
                <a:cubicBezTo>
                  <a:pt x="122" y="54"/>
                  <a:pt x="117" y="49"/>
                  <a:pt x="110" y="49"/>
                </a:cubicBezTo>
                <a:cubicBezTo>
                  <a:pt x="73" y="49"/>
                  <a:pt x="73" y="49"/>
                  <a:pt x="73" y="49"/>
                </a:cubicBezTo>
                <a:cubicBezTo>
                  <a:pt x="73" y="12"/>
                  <a:pt x="73" y="12"/>
                  <a:pt x="73" y="12"/>
                </a:cubicBezTo>
                <a:cubicBezTo>
                  <a:pt x="73" y="5"/>
                  <a:pt x="68" y="0"/>
                  <a:pt x="6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5594870" y="1262678"/>
            <a:ext cx="325041" cy="772583"/>
          </a:xfrm>
          <a:custGeom>
            <a:avLst/>
            <a:gdLst>
              <a:gd name="T0" fmla="*/ 90 w 181"/>
              <a:gd name="T1" fmla="*/ 0 h 181"/>
              <a:gd name="T2" fmla="*/ 72 w 181"/>
              <a:gd name="T3" fmla="*/ 18 h 181"/>
              <a:gd name="T4" fmla="*/ 72 w 181"/>
              <a:gd name="T5" fmla="*/ 72 h 181"/>
              <a:gd name="T6" fmla="*/ 18 w 181"/>
              <a:gd name="T7" fmla="*/ 72 h 181"/>
              <a:gd name="T8" fmla="*/ 0 w 181"/>
              <a:gd name="T9" fmla="*/ 91 h 181"/>
              <a:gd name="T10" fmla="*/ 18 w 181"/>
              <a:gd name="T11" fmla="*/ 109 h 181"/>
              <a:gd name="T12" fmla="*/ 72 w 181"/>
              <a:gd name="T13" fmla="*/ 109 h 181"/>
              <a:gd name="T14" fmla="*/ 72 w 181"/>
              <a:gd name="T15" fmla="*/ 163 h 181"/>
              <a:gd name="T16" fmla="*/ 90 w 181"/>
              <a:gd name="T17" fmla="*/ 181 h 181"/>
              <a:gd name="T18" fmla="*/ 108 w 181"/>
              <a:gd name="T19" fmla="*/ 163 h 181"/>
              <a:gd name="T20" fmla="*/ 108 w 181"/>
              <a:gd name="T21" fmla="*/ 109 h 181"/>
              <a:gd name="T22" fmla="*/ 163 w 181"/>
              <a:gd name="T23" fmla="*/ 109 h 181"/>
              <a:gd name="T24" fmla="*/ 181 w 181"/>
              <a:gd name="T25" fmla="*/ 91 h 181"/>
              <a:gd name="T26" fmla="*/ 163 w 181"/>
              <a:gd name="T27" fmla="*/ 72 h 181"/>
              <a:gd name="T28" fmla="*/ 108 w 181"/>
              <a:gd name="T29" fmla="*/ 72 h 181"/>
              <a:gd name="T30" fmla="*/ 108 w 181"/>
              <a:gd name="T31" fmla="*/ 18 h 181"/>
              <a:gd name="T32" fmla="*/ 90 w 181"/>
              <a:gd name="T33" fmla="*/ 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1" h="181">
                <a:moveTo>
                  <a:pt x="90" y="0"/>
                </a:moveTo>
                <a:cubicBezTo>
                  <a:pt x="80" y="0"/>
                  <a:pt x="72" y="8"/>
                  <a:pt x="72" y="18"/>
                </a:cubicBezTo>
                <a:cubicBezTo>
                  <a:pt x="72" y="72"/>
                  <a:pt x="72" y="72"/>
                  <a:pt x="72" y="72"/>
                </a:cubicBezTo>
                <a:cubicBezTo>
                  <a:pt x="18" y="72"/>
                  <a:pt x="18" y="72"/>
                  <a:pt x="18" y="72"/>
                </a:cubicBezTo>
                <a:cubicBezTo>
                  <a:pt x="8" y="72"/>
                  <a:pt x="0" y="81"/>
                  <a:pt x="0" y="91"/>
                </a:cubicBezTo>
                <a:cubicBezTo>
                  <a:pt x="0" y="101"/>
                  <a:pt x="8" y="109"/>
                  <a:pt x="18" y="109"/>
                </a:cubicBezTo>
                <a:cubicBezTo>
                  <a:pt x="72" y="109"/>
                  <a:pt x="72" y="109"/>
                  <a:pt x="72" y="109"/>
                </a:cubicBezTo>
                <a:cubicBezTo>
                  <a:pt x="72" y="163"/>
                  <a:pt x="72" y="163"/>
                  <a:pt x="72" y="163"/>
                </a:cubicBezTo>
                <a:cubicBezTo>
                  <a:pt x="72" y="173"/>
                  <a:pt x="80" y="181"/>
                  <a:pt x="90" y="181"/>
                </a:cubicBezTo>
                <a:cubicBezTo>
                  <a:pt x="100" y="181"/>
                  <a:pt x="108" y="173"/>
                  <a:pt x="108" y="163"/>
                </a:cubicBezTo>
                <a:cubicBezTo>
                  <a:pt x="108" y="109"/>
                  <a:pt x="108" y="109"/>
                  <a:pt x="108" y="109"/>
                </a:cubicBezTo>
                <a:cubicBezTo>
                  <a:pt x="163" y="109"/>
                  <a:pt x="163" y="109"/>
                  <a:pt x="163" y="109"/>
                </a:cubicBezTo>
                <a:cubicBezTo>
                  <a:pt x="173" y="109"/>
                  <a:pt x="181" y="101"/>
                  <a:pt x="181" y="91"/>
                </a:cubicBezTo>
                <a:cubicBezTo>
                  <a:pt x="181" y="81"/>
                  <a:pt x="173" y="73"/>
                  <a:pt x="163" y="72"/>
                </a:cubicBezTo>
                <a:cubicBezTo>
                  <a:pt x="108" y="72"/>
                  <a:pt x="108" y="72"/>
                  <a:pt x="108" y="72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8" y="8"/>
                  <a:pt x="100" y="0"/>
                  <a:pt x="90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1131380" y="6515224"/>
            <a:ext cx="325041" cy="768349"/>
          </a:xfrm>
          <a:custGeom>
            <a:avLst/>
            <a:gdLst>
              <a:gd name="T0" fmla="*/ 90 w 181"/>
              <a:gd name="T1" fmla="*/ 0 h 180"/>
              <a:gd name="T2" fmla="*/ 72 w 181"/>
              <a:gd name="T3" fmla="*/ 18 h 180"/>
              <a:gd name="T4" fmla="*/ 72 w 181"/>
              <a:gd name="T5" fmla="*/ 72 h 180"/>
              <a:gd name="T6" fmla="*/ 18 w 181"/>
              <a:gd name="T7" fmla="*/ 72 h 180"/>
              <a:gd name="T8" fmla="*/ 0 w 181"/>
              <a:gd name="T9" fmla="*/ 90 h 180"/>
              <a:gd name="T10" fmla="*/ 18 w 181"/>
              <a:gd name="T11" fmla="*/ 108 h 180"/>
              <a:gd name="T12" fmla="*/ 72 w 181"/>
              <a:gd name="T13" fmla="*/ 108 h 180"/>
              <a:gd name="T14" fmla="*/ 72 w 181"/>
              <a:gd name="T15" fmla="*/ 162 h 180"/>
              <a:gd name="T16" fmla="*/ 90 w 181"/>
              <a:gd name="T17" fmla="*/ 180 h 180"/>
              <a:gd name="T18" fmla="*/ 108 w 181"/>
              <a:gd name="T19" fmla="*/ 162 h 180"/>
              <a:gd name="T20" fmla="*/ 108 w 181"/>
              <a:gd name="T21" fmla="*/ 108 h 180"/>
              <a:gd name="T22" fmla="*/ 162 w 181"/>
              <a:gd name="T23" fmla="*/ 108 h 180"/>
              <a:gd name="T24" fmla="*/ 181 w 181"/>
              <a:gd name="T25" fmla="*/ 90 h 180"/>
              <a:gd name="T26" fmla="*/ 162 w 181"/>
              <a:gd name="T27" fmla="*/ 72 h 180"/>
              <a:gd name="T28" fmla="*/ 108 w 181"/>
              <a:gd name="T29" fmla="*/ 72 h 180"/>
              <a:gd name="T30" fmla="*/ 108 w 181"/>
              <a:gd name="T31" fmla="*/ 18 h 180"/>
              <a:gd name="T32" fmla="*/ 90 w 181"/>
              <a:gd name="T33" fmla="*/ 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1" h="180">
                <a:moveTo>
                  <a:pt x="90" y="0"/>
                </a:moveTo>
                <a:cubicBezTo>
                  <a:pt x="80" y="0"/>
                  <a:pt x="72" y="8"/>
                  <a:pt x="72" y="18"/>
                </a:cubicBezTo>
                <a:cubicBezTo>
                  <a:pt x="72" y="72"/>
                  <a:pt x="72" y="72"/>
                  <a:pt x="72" y="72"/>
                </a:cubicBezTo>
                <a:cubicBezTo>
                  <a:pt x="18" y="72"/>
                  <a:pt x="18" y="72"/>
                  <a:pt x="18" y="72"/>
                </a:cubicBezTo>
                <a:cubicBezTo>
                  <a:pt x="8" y="72"/>
                  <a:pt x="0" y="80"/>
                  <a:pt x="0" y="90"/>
                </a:cubicBezTo>
                <a:cubicBezTo>
                  <a:pt x="0" y="100"/>
                  <a:pt x="8" y="108"/>
                  <a:pt x="18" y="108"/>
                </a:cubicBezTo>
                <a:cubicBezTo>
                  <a:pt x="72" y="108"/>
                  <a:pt x="72" y="108"/>
                  <a:pt x="72" y="108"/>
                </a:cubicBezTo>
                <a:cubicBezTo>
                  <a:pt x="72" y="162"/>
                  <a:pt x="72" y="162"/>
                  <a:pt x="72" y="162"/>
                </a:cubicBezTo>
                <a:cubicBezTo>
                  <a:pt x="72" y="172"/>
                  <a:pt x="80" y="180"/>
                  <a:pt x="90" y="180"/>
                </a:cubicBezTo>
                <a:cubicBezTo>
                  <a:pt x="100" y="180"/>
                  <a:pt x="108" y="172"/>
                  <a:pt x="108" y="162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62" y="108"/>
                  <a:pt x="162" y="108"/>
                  <a:pt x="162" y="108"/>
                </a:cubicBezTo>
                <a:cubicBezTo>
                  <a:pt x="172" y="108"/>
                  <a:pt x="180" y="100"/>
                  <a:pt x="181" y="90"/>
                </a:cubicBezTo>
                <a:cubicBezTo>
                  <a:pt x="181" y="80"/>
                  <a:pt x="172" y="72"/>
                  <a:pt x="162" y="72"/>
                </a:cubicBezTo>
                <a:cubicBezTo>
                  <a:pt x="108" y="72"/>
                  <a:pt x="108" y="72"/>
                  <a:pt x="108" y="72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8" y="8"/>
                  <a:pt x="100" y="0"/>
                  <a:pt x="90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3184225" y="6080997"/>
            <a:ext cx="792956" cy="1879600"/>
          </a:xfrm>
          <a:custGeom>
            <a:avLst/>
            <a:gdLst>
              <a:gd name="T0" fmla="*/ 220 w 441"/>
              <a:gd name="T1" fmla="*/ 0 h 441"/>
              <a:gd name="T2" fmla="*/ 176 w 441"/>
              <a:gd name="T3" fmla="*/ 44 h 441"/>
              <a:gd name="T4" fmla="*/ 176 w 441"/>
              <a:gd name="T5" fmla="*/ 176 h 441"/>
              <a:gd name="T6" fmla="*/ 44 w 441"/>
              <a:gd name="T7" fmla="*/ 176 h 441"/>
              <a:gd name="T8" fmla="*/ 0 w 441"/>
              <a:gd name="T9" fmla="*/ 220 h 441"/>
              <a:gd name="T10" fmla="*/ 44 w 441"/>
              <a:gd name="T11" fmla="*/ 265 h 441"/>
              <a:gd name="T12" fmla="*/ 176 w 441"/>
              <a:gd name="T13" fmla="*/ 265 h 441"/>
              <a:gd name="T14" fmla="*/ 176 w 441"/>
              <a:gd name="T15" fmla="*/ 396 h 441"/>
              <a:gd name="T16" fmla="*/ 220 w 441"/>
              <a:gd name="T17" fmla="*/ 441 h 441"/>
              <a:gd name="T18" fmla="*/ 265 w 441"/>
              <a:gd name="T19" fmla="*/ 396 h 441"/>
              <a:gd name="T20" fmla="*/ 265 w 441"/>
              <a:gd name="T21" fmla="*/ 265 h 441"/>
              <a:gd name="T22" fmla="*/ 396 w 441"/>
              <a:gd name="T23" fmla="*/ 265 h 441"/>
              <a:gd name="T24" fmla="*/ 441 w 441"/>
              <a:gd name="T25" fmla="*/ 220 h 441"/>
              <a:gd name="T26" fmla="*/ 396 w 441"/>
              <a:gd name="T27" fmla="*/ 176 h 441"/>
              <a:gd name="T28" fmla="*/ 265 w 441"/>
              <a:gd name="T29" fmla="*/ 176 h 441"/>
              <a:gd name="T30" fmla="*/ 265 w 441"/>
              <a:gd name="T31" fmla="*/ 44 h 441"/>
              <a:gd name="T32" fmla="*/ 220 w 441"/>
              <a:gd name="T3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1" h="441">
                <a:moveTo>
                  <a:pt x="220" y="0"/>
                </a:moveTo>
                <a:cubicBezTo>
                  <a:pt x="196" y="0"/>
                  <a:pt x="176" y="20"/>
                  <a:pt x="176" y="44"/>
                </a:cubicBezTo>
                <a:cubicBezTo>
                  <a:pt x="176" y="176"/>
                  <a:pt x="176" y="176"/>
                  <a:pt x="176" y="176"/>
                </a:cubicBezTo>
                <a:cubicBezTo>
                  <a:pt x="44" y="176"/>
                  <a:pt x="44" y="176"/>
                  <a:pt x="44" y="176"/>
                </a:cubicBezTo>
                <a:cubicBezTo>
                  <a:pt x="20" y="176"/>
                  <a:pt x="0" y="196"/>
                  <a:pt x="0" y="220"/>
                </a:cubicBezTo>
                <a:cubicBezTo>
                  <a:pt x="0" y="245"/>
                  <a:pt x="20" y="264"/>
                  <a:pt x="44" y="265"/>
                </a:cubicBezTo>
                <a:cubicBezTo>
                  <a:pt x="176" y="265"/>
                  <a:pt x="176" y="265"/>
                  <a:pt x="176" y="265"/>
                </a:cubicBezTo>
                <a:cubicBezTo>
                  <a:pt x="176" y="396"/>
                  <a:pt x="176" y="396"/>
                  <a:pt x="176" y="396"/>
                </a:cubicBezTo>
                <a:cubicBezTo>
                  <a:pt x="176" y="421"/>
                  <a:pt x="196" y="440"/>
                  <a:pt x="220" y="441"/>
                </a:cubicBezTo>
                <a:cubicBezTo>
                  <a:pt x="245" y="441"/>
                  <a:pt x="264" y="421"/>
                  <a:pt x="265" y="396"/>
                </a:cubicBezTo>
                <a:cubicBezTo>
                  <a:pt x="265" y="265"/>
                  <a:pt x="265" y="265"/>
                  <a:pt x="265" y="265"/>
                </a:cubicBezTo>
                <a:cubicBezTo>
                  <a:pt x="396" y="265"/>
                  <a:pt x="396" y="265"/>
                  <a:pt x="396" y="265"/>
                </a:cubicBezTo>
                <a:cubicBezTo>
                  <a:pt x="421" y="265"/>
                  <a:pt x="440" y="245"/>
                  <a:pt x="441" y="220"/>
                </a:cubicBezTo>
                <a:cubicBezTo>
                  <a:pt x="441" y="196"/>
                  <a:pt x="421" y="176"/>
                  <a:pt x="396" y="176"/>
                </a:cubicBezTo>
                <a:cubicBezTo>
                  <a:pt x="265" y="176"/>
                  <a:pt x="265" y="176"/>
                  <a:pt x="265" y="176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65" y="20"/>
                  <a:pt x="245" y="0"/>
                  <a:pt x="220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1921496" y="4474009"/>
            <a:ext cx="388442" cy="924983"/>
          </a:xfrm>
          <a:custGeom>
            <a:avLst/>
            <a:gdLst>
              <a:gd name="T0" fmla="*/ 108 w 216"/>
              <a:gd name="T1" fmla="*/ 0 h 217"/>
              <a:gd name="T2" fmla="*/ 86 w 216"/>
              <a:gd name="T3" fmla="*/ 22 h 217"/>
              <a:gd name="T4" fmla="*/ 86 w 216"/>
              <a:gd name="T5" fmla="*/ 87 h 217"/>
              <a:gd name="T6" fmla="*/ 21 w 216"/>
              <a:gd name="T7" fmla="*/ 87 h 217"/>
              <a:gd name="T8" fmla="*/ 0 w 216"/>
              <a:gd name="T9" fmla="*/ 109 h 217"/>
              <a:gd name="T10" fmla="*/ 21 w 216"/>
              <a:gd name="T11" fmla="*/ 131 h 217"/>
              <a:gd name="T12" fmla="*/ 86 w 216"/>
              <a:gd name="T13" fmla="*/ 131 h 217"/>
              <a:gd name="T14" fmla="*/ 86 w 216"/>
              <a:gd name="T15" fmla="*/ 196 h 217"/>
              <a:gd name="T16" fmla="*/ 108 w 216"/>
              <a:gd name="T17" fmla="*/ 217 h 217"/>
              <a:gd name="T18" fmla="*/ 130 w 216"/>
              <a:gd name="T19" fmla="*/ 196 h 217"/>
              <a:gd name="T20" fmla="*/ 130 w 216"/>
              <a:gd name="T21" fmla="*/ 131 h 217"/>
              <a:gd name="T22" fmla="*/ 195 w 216"/>
              <a:gd name="T23" fmla="*/ 131 h 217"/>
              <a:gd name="T24" fmla="*/ 216 w 216"/>
              <a:gd name="T25" fmla="*/ 109 h 217"/>
              <a:gd name="T26" fmla="*/ 195 w 216"/>
              <a:gd name="T27" fmla="*/ 87 h 217"/>
              <a:gd name="T28" fmla="*/ 130 w 216"/>
              <a:gd name="T29" fmla="*/ 87 h 217"/>
              <a:gd name="T30" fmla="*/ 130 w 216"/>
              <a:gd name="T31" fmla="*/ 22 h 217"/>
              <a:gd name="T32" fmla="*/ 108 w 216"/>
              <a:gd name="T33" fmla="*/ 0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6" h="217">
                <a:moveTo>
                  <a:pt x="108" y="0"/>
                </a:moveTo>
                <a:cubicBezTo>
                  <a:pt x="96" y="0"/>
                  <a:pt x="86" y="10"/>
                  <a:pt x="86" y="22"/>
                </a:cubicBezTo>
                <a:cubicBezTo>
                  <a:pt x="86" y="87"/>
                  <a:pt x="86" y="87"/>
                  <a:pt x="86" y="87"/>
                </a:cubicBezTo>
                <a:cubicBezTo>
                  <a:pt x="21" y="87"/>
                  <a:pt x="21" y="87"/>
                  <a:pt x="21" y="87"/>
                </a:cubicBezTo>
                <a:cubicBezTo>
                  <a:pt x="9" y="87"/>
                  <a:pt x="0" y="97"/>
                  <a:pt x="0" y="109"/>
                </a:cubicBezTo>
                <a:cubicBezTo>
                  <a:pt x="0" y="121"/>
                  <a:pt x="9" y="130"/>
                  <a:pt x="21" y="131"/>
                </a:cubicBezTo>
                <a:cubicBezTo>
                  <a:pt x="86" y="131"/>
                  <a:pt x="86" y="131"/>
                  <a:pt x="86" y="131"/>
                </a:cubicBezTo>
                <a:cubicBezTo>
                  <a:pt x="86" y="196"/>
                  <a:pt x="86" y="196"/>
                  <a:pt x="86" y="196"/>
                </a:cubicBezTo>
                <a:cubicBezTo>
                  <a:pt x="86" y="207"/>
                  <a:pt x="96" y="217"/>
                  <a:pt x="108" y="217"/>
                </a:cubicBezTo>
                <a:cubicBezTo>
                  <a:pt x="120" y="217"/>
                  <a:pt x="130" y="208"/>
                  <a:pt x="130" y="196"/>
                </a:cubicBezTo>
                <a:cubicBezTo>
                  <a:pt x="130" y="131"/>
                  <a:pt x="130" y="131"/>
                  <a:pt x="130" y="131"/>
                </a:cubicBezTo>
                <a:cubicBezTo>
                  <a:pt x="195" y="131"/>
                  <a:pt x="195" y="131"/>
                  <a:pt x="195" y="131"/>
                </a:cubicBezTo>
                <a:cubicBezTo>
                  <a:pt x="207" y="131"/>
                  <a:pt x="216" y="121"/>
                  <a:pt x="216" y="109"/>
                </a:cubicBezTo>
                <a:cubicBezTo>
                  <a:pt x="216" y="97"/>
                  <a:pt x="207" y="87"/>
                  <a:pt x="195" y="87"/>
                </a:cubicBezTo>
                <a:cubicBezTo>
                  <a:pt x="130" y="87"/>
                  <a:pt x="130" y="87"/>
                  <a:pt x="130" y="87"/>
                </a:cubicBezTo>
                <a:cubicBezTo>
                  <a:pt x="130" y="22"/>
                  <a:pt x="130" y="22"/>
                  <a:pt x="130" y="22"/>
                </a:cubicBezTo>
                <a:cubicBezTo>
                  <a:pt x="130" y="10"/>
                  <a:pt x="120" y="0"/>
                  <a:pt x="108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5511803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5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13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3"/>
          <p:cNvGrpSpPr/>
          <p:nvPr/>
        </p:nvGrpSpPr>
        <p:grpSpPr>
          <a:xfrm>
            <a:off x="1" y="7521624"/>
            <a:ext cx="6858000" cy="1269648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455637" y="6022145"/>
              <a:ext cx="698768" cy="253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 smtClean="0">
                  <a:solidFill>
                    <a:schemeClr val="bg1"/>
                  </a:solidFill>
                </a:rPr>
                <a:t>23</a:t>
              </a:r>
              <a:endParaRPr lang="tr-TR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0" y="2125"/>
            <a:ext cx="3454843" cy="186427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>
            <a:off x="5723999" y="0"/>
            <a:ext cx="1134000" cy="188552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4588843" y="0"/>
            <a:ext cx="1134000" cy="188552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ikdörtgen 32"/>
          <p:cNvSpPr/>
          <p:nvPr/>
        </p:nvSpPr>
        <p:spPr>
          <a:xfrm>
            <a:off x="3454843" y="0"/>
            <a:ext cx="1134000" cy="188552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72889" y="492554"/>
            <a:ext cx="67122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E61F4F"/>
                </a:solidFill>
              </a:rPr>
              <a:t>Sağlıklı Yaşamak ve Hastalıklardan</a:t>
            </a:r>
          </a:p>
          <a:p>
            <a:pPr algn="ctr"/>
            <a:r>
              <a:rPr lang="tr-TR" sz="3600" b="1" dirty="0" smtClean="0">
                <a:solidFill>
                  <a:srgbClr val="E61F4F"/>
                </a:solidFill>
              </a:rPr>
              <a:t>Korunmak İçin Dikkat!</a:t>
            </a:r>
            <a:endParaRPr lang="tr-TR" sz="3600" b="1" dirty="0">
              <a:solidFill>
                <a:srgbClr val="E61F4F"/>
              </a:solidFill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50583"/>
            <a:ext cx="1605354" cy="5953431"/>
          </a:xfrm>
          <a:prstGeom prst="rect">
            <a:avLst/>
          </a:prstGeom>
        </p:spPr>
      </p:pic>
      <p:grpSp>
        <p:nvGrpSpPr>
          <p:cNvPr id="5" name="Grup 25"/>
          <p:cNvGrpSpPr/>
          <p:nvPr/>
        </p:nvGrpSpPr>
        <p:grpSpPr>
          <a:xfrm>
            <a:off x="2000924" y="2516794"/>
            <a:ext cx="2099017" cy="830997"/>
            <a:chOff x="3557198" y="1887596"/>
            <a:chExt cx="3731586" cy="623248"/>
          </a:xfrm>
        </p:grpSpPr>
        <p:sp>
          <p:nvSpPr>
            <p:cNvPr id="2" name="Dikdörtgen 1"/>
            <p:cNvSpPr/>
            <p:nvPr/>
          </p:nvSpPr>
          <p:spPr>
            <a:xfrm>
              <a:off x="3809198" y="1887596"/>
              <a:ext cx="3479586" cy="623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2400" dirty="0">
                  <a:solidFill>
                    <a:srgbClr val="231F20"/>
                  </a:solidFill>
                </a:rPr>
                <a:t>Hiçbir işinde</a:t>
              </a:r>
            </a:p>
            <a:p>
              <a:r>
                <a:rPr lang="tr-TR" sz="2400" dirty="0">
                  <a:solidFill>
                    <a:srgbClr val="231F20"/>
                  </a:solidFill>
                </a:rPr>
                <a:t>aşırıya kaçma!</a:t>
              </a:r>
            </a:p>
          </p:txBody>
        </p:sp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57198" y="1979028"/>
              <a:ext cx="252000" cy="252000"/>
            </a:xfrm>
            <a:prstGeom prst="rect">
              <a:avLst/>
            </a:prstGeom>
          </p:spPr>
        </p:pic>
      </p:grpSp>
      <p:grpSp>
        <p:nvGrpSpPr>
          <p:cNvPr id="6" name="Grup 24"/>
          <p:cNvGrpSpPr/>
          <p:nvPr/>
        </p:nvGrpSpPr>
        <p:grpSpPr>
          <a:xfrm>
            <a:off x="4762415" y="3009840"/>
            <a:ext cx="1728916" cy="830997"/>
            <a:chOff x="8466515" y="2257380"/>
            <a:chExt cx="3073628" cy="623248"/>
          </a:xfrm>
        </p:grpSpPr>
        <p:sp>
          <p:nvSpPr>
            <p:cNvPr id="52" name="Dikdörtgen 51"/>
            <p:cNvSpPr/>
            <p:nvPr/>
          </p:nvSpPr>
          <p:spPr>
            <a:xfrm>
              <a:off x="8718515" y="2257380"/>
              <a:ext cx="2821628" cy="623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2400" dirty="0">
                  <a:solidFill>
                    <a:srgbClr val="231F20"/>
                  </a:solidFill>
                </a:rPr>
                <a:t>Bol bol</a:t>
              </a:r>
            </a:p>
            <a:p>
              <a:r>
                <a:rPr lang="tr-TR" sz="2400" dirty="0">
                  <a:solidFill>
                    <a:srgbClr val="231F20"/>
                  </a:solidFill>
                </a:rPr>
                <a:t>oyun oyna!</a:t>
              </a:r>
            </a:p>
          </p:txBody>
        </p:sp>
        <p:pic>
          <p:nvPicPr>
            <p:cNvPr id="53" name="Resim 5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66515" y="2354590"/>
              <a:ext cx="252000" cy="252000"/>
            </a:xfrm>
            <a:prstGeom prst="rect">
              <a:avLst/>
            </a:prstGeom>
          </p:spPr>
        </p:pic>
      </p:grpSp>
      <p:grpSp>
        <p:nvGrpSpPr>
          <p:cNvPr id="7" name="Grup 22"/>
          <p:cNvGrpSpPr/>
          <p:nvPr/>
        </p:nvGrpSpPr>
        <p:grpSpPr>
          <a:xfrm>
            <a:off x="3110579" y="4543293"/>
            <a:ext cx="2120497" cy="465613"/>
            <a:chOff x="5529918" y="3407470"/>
            <a:chExt cx="3769772" cy="349210"/>
          </a:xfrm>
        </p:grpSpPr>
        <p:sp>
          <p:nvSpPr>
            <p:cNvPr id="56" name="Dikdörtgen 55"/>
            <p:cNvSpPr/>
            <p:nvPr/>
          </p:nvSpPr>
          <p:spPr>
            <a:xfrm>
              <a:off x="5781918" y="3407470"/>
              <a:ext cx="3517772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dirty="0" err="1">
                  <a:solidFill>
                    <a:srgbClr val="231F20"/>
                  </a:solidFill>
                </a:rPr>
                <a:t>Yemek</a:t>
              </a:r>
              <a:r>
                <a:rPr lang="fr-FR" sz="2400" dirty="0">
                  <a:solidFill>
                    <a:srgbClr val="231F20"/>
                  </a:solidFill>
                </a:rPr>
                <a:t> </a:t>
              </a:r>
              <a:r>
                <a:rPr lang="fr-FR" sz="2400" dirty="0" err="1">
                  <a:solidFill>
                    <a:srgbClr val="231F20"/>
                  </a:solidFill>
                </a:rPr>
                <a:t>seçme</a:t>
              </a:r>
              <a:r>
                <a:rPr lang="fr-FR" sz="2400" dirty="0">
                  <a:solidFill>
                    <a:srgbClr val="231F20"/>
                  </a:solidFill>
                </a:rPr>
                <a:t>!</a:t>
              </a:r>
              <a:endParaRPr lang="tr-TR" sz="2400" dirty="0">
                <a:solidFill>
                  <a:srgbClr val="231F20"/>
                </a:solidFill>
              </a:endParaRPr>
            </a:p>
          </p:txBody>
        </p:sp>
        <p:pic>
          <p:nvPicPr>
            <p:cNvPr id="57" name="Resim 5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29918" y="3504680"/>
              <a:ext cx="252000" cy="252000"/>
            </a:xfrm>
            <a:prstGeom prst="rect">
              <a:avLst/>
            </a:prstGeom>
          </p:spPr>
        </p:pic>
      </p:grpSp>
      <p:grpSp>
        <p:nvGrpSpPr>
          <p:cNvPr id="8" name="Grup 21"/>
          <p:cNvGrpSpPr/>
          <p:nvPr/>
        </p:nvGrpSpPr>
        <p:grpSpPr>
          <a:xfrm>
            <a:off x="1598171" y="6175576"/>
            <a:ext cx="2768944" cy="830997"/>
            <a:chOff x="2841192" y="4631683"/>
            <a:chExt cx="4922568" cy="623248"/>
          </a:xfrm>
        </p:grpSpPr>
        <p:sp>
          <p:nvSpPr>
            <p:cNvPr id="58" name="Dikdörtgen 57"/>
            <p:cNvSpPr/>
            <p:nvPr/>
          </p:nvSpPr>
          <p:spPr>
            <a:xfrm>
              <a:off x="3093192" y="4631683"/>
              <a:ext cx="4670568" cy="623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dirty="0" err="1">
                  <a:solidFill>
                    <a:srgbClr val="231F20"/>
                  </a:solidFill>
                </a:rPr>
                <a:t>Evde</a:t>
              </a:r>
              <a:r>
                <a:rPr lang="fr-FR" sz="2400" dirty="0">
                  <a:solidFill>
                    <a:srgbClr val="231F20"/>
                  </a:solidFill>
                </a:rPr>
                <a:t> </a:t>
              </a:r>
              <a:r>
                <a:rPr lang="fr-FR" sz="2400" dirty="0" err="1">
                  <a:solidFill>
                    <a:srgbClr val="231F20"/>
                  </a:solidFill>
                </a:rPr>
                <a:t>pişen</a:t>
              </a:r>
              <a:endParaRPr lang="fr-FR" sz="2400" dirty="0">
                <a:solidFill>
                  <a:srgbClr val="231F20"/>
                </a:solidFill>
              </a:endParaRPr>
            </a:p>
            <a:p>
              <a:r>
                <a:rPr lang="fr-FR" sz="2400" dirty="0" err="1">
                  <a:solidFill>
                    <a:srgbClr val="231F20"/>
                  </a:solidFill>
                </a:rPr>
                <a:t>yemekleri</a:t>
              </a:r>
              <a:r>
                <a:rPr lang="fr-FR" sz="2400" dirty="0">
                  <a:solidFill>
                    <a:srgbClr val="231F20"/>
                  </a:solidFill>
                </a:rPr>
                <a:t> </a:t>
              </a:r>
              <a:r>
                <a:rPr lang="fr-FR" sz="2400" dirty="0" err="1">
                  <a:solidFill>
                    <a:srgbClr val="231F20"/>
                  </a:solidFill>
                </a:rPr>
                <a:t>tercih</a:t>
              </a:r>
              <a:r>
                <a:rPr lang="fr-FR" sz="2400" dirty="0">
                  <a:solidFill>
                    <a:srgbClr val="231F20"/>
                  </a:solidFill>
                </a:rPr>
                <a:t> et!</a:t>
              </a:r>
              <a:endParaRPr lang="tr-TR" sz="2400" dirty="0">
                <a:solidFill>
                  <a:srgbClr val="231F20"/>
                </a:solidFill>
              </a:endParaRPr>
            </a:p>
          </p:txBody>
        </p:sp>
        <p:pic>
          <p:nvPicPr>
            <p:cNvPr id="59" name="Resim 5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41192" y="4728893"/>
              <a:ext cx="252000" cy="252000"/>
            </a:xfrm>
            <a:prstGeom prst="rect">
              <a:avLst/>
            </a:prstGeom>
          </p:spPr>
        </p:pic>
      </p:grpSp>
      <p:pic>
        <p:nvPicPr>
          <p:cNvPr id="61" name="Resim 6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84816" y="6295097"/>
            <a:ext cx="141750" cy="336000"/>
          </a:xfrm>
          <a:prstGeom prst="rect">
            <a:avLst/>
          </a:prstGeom>
        </p:spPr>
      </p:pic>
      <p:sp>
        <p:nvSpPr>
          <p:cNvPr id="16" name="Freeform 5"/>
          <p:cNvSpPr>
            <a:spLocks/>
          </p:cNvSpPr>
          <p:nvPr/>
        </p:nvSpPr>
        <p:spPr bwMode="auto">
          <a:xfrm>
            <a:off x="1746758" y="4151870"/>
            <a:ext cx="650081" cy="1547284"/>
          </a:xfrm>
          <a:custGeom>
            <a:avLst/>
            <a:gdLst>
              <a:gd name="T0" fmla="*/ 154 w 308"/>
              <a:gd name="T1" fmla="*/ 0 h 309"/>
              <a:gd name="T2" fmla="*/ 123 w 308"/>
              <a:gd name="T3" fmla="*/ 31 h 309"/>
              <a:gd name="T4" fmla="*/ 123 w 308"/>
              <a:gd name="T5" fmla="*/ 123 h 309"/>
              <a:gd name="T6" fmla="*/ 31 w 308"/>
              <a:gd name="T7" fmla="*/ 123 h 309"/>
              <a:gd name="T8" fmla="*/ 0 w 308"/>
              <a:gd name="T9" fmla="*/ 154 h 309"/>
              <a:gd name="T10" fmla="*/ 31 w 308"/>
              <a:gd name="T11" fmla="*/ 185 h 309"/>
              <a:gd name="T12" fmla="*/ 123 w 308"/>
              <a:gd name="T13" fmla="*/ 185 h 309"/>
              <a:gd name="T14" fmla="*/ 123 w 308"/>
              <a:gd name="T15" fmla="*/ 278 h 309"/>
              <a:gd name="T16" fmla="*/ 154 w 308"/>
              <a:gd name="T17" fmla="*/ 309 h 309"/>
              <a:gd name="T18" fmla="*/ 185 w 308"/>
              <a:gd name="T19" fmla="*/ 278 h 309"/>
              <a:gd name="T20" fmla="*/ 185 w 308"/>
              <a:gd name="T21" fmla="*/ 185 h 309"/>
              <a:gd name="T22" fmla="*/ 277 w 308"/>
              <a:gd name="T23" fmla="*/ 185 h 309"/>
              <a:gd name="T24" fmla="*/ 308 w 308"/>
              <a:gd name="T25" fmla="*/ 154 h 309"/>
              <a:gd name="T26" fmla="*/ 277 w 308"/>
              <a:gd name="T27" fmla="*/ 123 h 309"/>
              <a:gd name="T28" fmla="*/ 185 w 308"/>
              <a:gd name="T29" fmla="*/ 123 h 309"/>
              <a:gd name="T30" fmla="*/ 185 w 308"/>
              <a:gd name="T31" fmla="*/ 31 h 309"/>
              <a:gd name="T32" fmla="*/ 154 w 308"/>
              <a:gd name="T33" fmla="*/ 0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8" h="309">
                <a:moveTo>
                  <a:pt x="154" y="0"/>
                </a:moveTo>
                <a:cubicBezTo>
                  <a:pt x="137" y="0"/>
                  <a:pt x="123" y="14"/>
                  <a:pt x="123" y="31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31" y="123"/>
                  <a:pt x="31" y="123"/>
                  <a:pt x="31" y="123"/>
                </a:cubicBezTo>
                <a:cubicBezTo>
                  <a:pt x="14" y="123"/>
                  <a:pt x="0" y="137"/>
                  <a:pt x="0" y="154"/>
                </a:cubicBezTo>
                <a:cubicBezTo>
                  <a:pt x="0" y="171"/>
                  <a:pt x="14" y="185"/>
                  <a:pt x="31" y="185"/>
                </a:cubicBezTo>
                <a:cubicBezTo>
                  <a:pt x="123" y="185"/>
                  <a:pt x="123" y="185"/>
                  <a:pt x="123" y="185"/>
                </a:cubicBezTo>
                <a:cubicBezTo>
                  <a:pt x="123" y="278"/>
                  <a:pt x="123" y="278"/>
                  <a:pt x="123" y="278"/>
                </a:cubicBezTo>
                <a:cubicBezTo>
                  <a:pt x="123" y="295"/>
                  <a:pt x="137" y="308"/>
                  <a:pt x="154" y="309"/>
                </a:cubicBezTo>
                <a:cubicBezTo>
                  <a:pt x="171" y="309"/>
                  <a:pt x="185" y="295"/>
                  <a:pt x="185" y="278"/>
                </a:cubicBezTo>
                <a:cubicBezTo>
                  <a:pt x="185" y="185"/>
                  <a:pt x="185" y="185"/>
                  <a:pt x="185" y="185"/>
                </a:cubicBezTo>
                <a:cubicBezTo>
                  <a:pt x="277" y="185"/>
                  <a:pt x="277" y="185"/>
                  <a:pt x="277" y="185"/>
                </a:cubicBezTo>
                <a:cubicBezTo>
                  <a:pt x="294" y="185"/>
                  <a:pt x="308" y="172"/>
                  <a:pt x="308" y="154"/>
                </a:cubicBezTo>
                <a:cubicBezTo>
                  <a:pt x="308" y="137"/>
                  <a:pt x="295" y="124"/>
                  <a:pt x="277" y="123"/>
                </a:cubicBezTo>
                <a:cubicBezTo>
                  <a:pt x="185" y="123"/>
                  <a:pt x="185" y="123"/>
                  <a:pt x="185" y="123"/>
                </a:cubicBezTo>
                <a:cubicBezTo>
                  <a:pt x="185" y="31"/>
                  <a:pt x="185" y="31"/>
                  <a:pt x="185" y="31"/>
                </a:cubicBezTo>
                <a:cubicBezTo>
                  <a:pt x="185" y="14"/>
                  <a:pt x="171" y="0"/>
                  <a:pt x="154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>
            <a:off x="5619785" y="949005"/>
            <a:ext cx="891183" cy="2114551"/>
          </a:xfrm>
          <a:custGeom>
            <a:avLst/>
            <a:gdLst>
              <a:gd name="T0" fmla="*/ 211 w 422"/>
              <a:gd name="T1" fmla="*/ 0 h 422"/>
              <a:gd name="T2" fmla="*/ 169 w 422"/>
              <a:gd name="T3" fmla="*/ 42 h 422"/>
              <a:gd name="T4" fmla="*/ 169 w 422"/>
              <a:gd name="T5" fmla="*/ 169 h 422"/>
              <a:gd name="T6" fmla="*/ 42 w 422"/>
              <a:gd name="T7" fmla="*/ 169 h 422"/>
              <a:gd name="T8" fmla="*/ 0 w 422"/>
              <a:gd name="T9" fmla="*/ 211 h 422"/>
              <a:gd name="T10" fmla="*/ 42 w 422"/>
              <a:gd name="T11" fmla="*/ 253 h 422"/>
              <a:gd name="T12" fmla="*/ 169 w 422"/>
              <a:gd name="T13" fmla="*/ 253 h 422"/>
              <a:gd name="T14" fmla="*/ 169 w 422"/>
              <a:gd name="T15" fmla="*/ 380 h 422"/>
              <a:gd name="T16" fmla="*/ 211 w 422"/>
              <a:gd name="T17" fmla="*/ 422 h 422"/>
              <a:gd name="T18" fmla="*/ 253 w 422"/>
              <a:gd name="T19" fmla="*/ 380 h 422"/>
              <a:gd name="T20" fmla="*/ 253 w 422"/>
              <a:gd name="T21" fmla="*/ 253 h 422"/>
              <a:gd name="T22" fmla="*/ 380 w 422"/>
              <a:gd name="T23" fmla="*/ 253 h 422"/>
              <a:gd name="T24" fmla="*/ 422 w 422"/>
              <a:gd name="T25" fmla="*/ 211 h 422"/>
              <a:gd name="T26" fmla="*/ 380 w 422"/>
              <a:gd name="T27" fmla="*/ 169 h 422"/>
              <a:gd name="T28" fmla="*/ 253 w 422"/>
              <a:gd name="T29" fmla="*/ 169 h 422"/>
              <a:gd name="T30" fmla="*/ 253 w 422"/>
              <a:gd name="T31" fmla="*/ 42 h 422"/>
              <a:gd name="T32" fmla="*/ 211 w 422"/>
              <a:gd name="T33" fmla="*/ 0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22" h="422">
                <a:moveTo>
                  <a:pt x="211" y="0"/>
                </a:moveTo>
                <a:cubicBezTo>
                  <a:pt x="188" y="0"/>
                  <a:pt x="169" y="19"/>
                  <a:pt x="169" y="42"/>
                </a:cubicBezTo>
                <a:cubicBezTo>
                  <a:pt x="169" y="169"/>
                  <a:pt x="169" y="169"/>
                  <a:pt x="169" y="169"/>
                </a:cubicBezTo>
                <a:cubicBezTo>
                  <a:pt x="42" y="169"/>
                  <a:pt x="42" y="169"/>
                  <a:pt x="42" y="169"/>
                </a:cubicBezTo>
                <a:cubicBezTo>
                  <a:pt x="19" y="169"/>
                  <a:pt x="0" y="188"/>
                  <a:pt x="0" y="211"/>
                </a:cubicBezTo>
                <a:cubicBezTo>
                  <a:pt x="0" y="234"/>
                  <a:pt x="19" y="253"/>
                  <a:pt x="42" y="253"/>
                </a:cubicBezTo>
                <a:cubicBezTo>
                  <a:pt x="169" y="253"/>
                  <a:pt x="169" y="253"/>
                  <a:pt x="169" y="253"/>
                </a:cubicBezTo>
                <a:cubicBezTo>
                  <a:pt x="169" y="380"/>
                  <a:pt x="169" y="380"/>
                  <a:pt x="169" y="380"/>
                </a:cubicBezTo>
                <a:cubicBezTo>
                  <a:pt x="169" y="403"/>
                  <a:pt x="188" y="422"/>
                  <a:pt x="211" y="422"/>
                </a:cubicBezTo>
                <a:cubicBezTo>
                  <a:pt x="235" y="422"/>
                  <a:pt x="253" y="403"/>
                  <a:pt x="253" y="380"/>
                </a:cubicBezTo>
                <a:cubicBezTo>
                  <a:pt x="253" y="253"/>
                  <a:pt x="253" y="253"/>
                  <a:pt x="253" y="253"/>
                </a:cubicBezTo>
                <a:cubicBezTo>
                  <a:pt x="380" y="253"/>
                  <a:pt x="380" y="253"/>
                  <a:pt x="380" y="253"/>
                </a:cubicBezTo>
                <a:cubicBezTo>
                  <a:pt x="403" y="253"/>
                  <a:pt x="422" y="235"/>
                  <a:pt x="422" y="211"/>
                </a:cubicBezTo>
                <a:cubicBezTo>
                  <a:pt x="422" y="188"/>
                  <a:pt x="403" y="169"/>
                  <a:pt x="380" y="169"/>
                </a:cubicBezTo>
                <a:cubicBezTo>
                  <a:pt x="253" y="169"/>
                  <a:pt x="253" y="169"/>
                  <a:pt x="253" y="169"/>
                </a:cubicBezTo>
                <a:cubicBezTo>
                  <a:pt x="253" y="42"/>
                  <a:pt x="253" y="42"/>
                  <a:pt x="253" y="42"/>
                </a:cubicBezTo>
                <a:cubicBezTo>
                  <a:pt x="253" y="19"/>
                  <a:pt x="234" y="0"/>
                  <a:pt x="21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" name="Freeform 7"/>
          <p:cNvSpPr>
            <a:spLocks/>
          </p:cNvSpPr>
          <p:nvPr/>
        </p:nvSpPr>
        <p:spPr bwMode="auto">
          <a:xfrm>
            <a:off x="3588025" y="2631696"/>
            <a:ext cx="659011" cy="1568451"/>
          </a:xfrm>
          <a:custGeom>
            <a:avLst/>
            <a:gdLst>
              <a:gd name="T0" fmla="*/ 156 w 312"/>
              <a:gd name="T1" fmla="*/ 0 h 313"/>
              <a:gd name="T2" fmla="*/ 125 w 312"/>
              <a:gd name="T3" fmla="*/ 31 h 313"/>
              <a:gd name="T4" fmla="*/ 125 w 312"/>
              <a:gd name="T5" fmla="*/ 125 h 313"/>
              <a:gd name="T6" fmla="*/ 31 w 312"/>
              <a:gd name="T7" fmla="*/ 125 h 313"/>
              <a:gd name="T8" fmla="*/ 0 w 312"/>
              <a:gd name="T9" fmla="*/ 156 h 313"/>
              <a:gd name="T10" fmla="*/ 31 w 312"/>
              <a:gd name="T11" fmla="*/ 188 h 313"/>
              <a:gd name="T12" fmla="*/ 125 w 312"/>
              <a:gd name="T13" fmla="*/ 188 h 313"/>
              <a:gd name="T14" fmla="*/ 125 w 312"/>
              <a:gd name="T15" fmla="*/ 281 h 313"/>
              <a:gd name="T16" fmla="*/ 156 w 312"/>
              <a:gd name="T17" fmla="*/ 313 h 313"/>
              <a:gd name="T18" fmla="*/ 187 w 312"/>
              <a:gd name="T19" fmla="*/ 281 h 313"/>
              <a:gd name="T20" fmla="*/ 187 w 312"/>
              <a:gd name="T21" fmla="*/ 188 h 313"/>
              <a:gd name="T22" fmla="*/ 281 w 312"/>
              <a:gd name="T23" fmla="*/ 188 h 313"/>
              <a:gd name="T24" fmla="*/ 312 w 312"/>
              <a:gd name="T25" fmla="*/ 156 h 313"/>
              <a:gd name="T26" fmla="*/ 281 w 312"/>
              <a:gd name="T27" fmla="*/ 125 h 313"/>
              <a:gd name="T28" fmla="*/ 187 w 312"/>
              <a:gd name="T29" fmla="*/ 125 h 313"/>
              <a:gd name="T30" fmla="*/ 187 w 312"/>
              <a:gd name="T31" fmla="*/ 31 h 313"/>
              <a:gd name="T32" fmla="*/ 156 w 312"/>
              <a:gd name="T33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12" h="313">
                <a:moveTo>
                  <a:pt x="156" y="0"/>
                </a:moveTo>
                <a:cubicBezTo>
                  <a:pt x="139" y="0"/>
                  <a:pt x="125" y="14"/>
                  <a:pt x="125" y="31"/>
                </a:cubicBezTo>
                <a:cubicBezTo>
                  <a:pt x="125" y="125"/>
                  <a:pt x="125" y="125"/>
                  <a:pt x="125" y="125"/>
                </a:cubicBezTo>
                <a:cubicBezTo>
                  <a:pt x="31" y="125"/>
                  <a:pt x="31" y="125"/>
                  <a:pt x="31" y="125"/>
                </a:cubicBezTo>
                <a:cubicBezTo>
                  <a:pt x="14" y="125"/>
                  <a:pt x="0" y="139"/>
                  <a:pt x="0" y="156"/>
                </a:cubicBezTo>
                <a:cubicBezTo>
                  <a:pt x="0" y="174"/>
                  <a:pt x="13" y="188"/>
                  <a:pt x="31" y="188"/>
                </a:cubicBezTo>
                <a:cubicBezTo>
                  <a:pt x="125" y="188"/>
                  <a:pt x="125" y="188"/>
                  <a:pt x="125" y="188"/>
                </a:cubicBezTo>
                <a:cubicBezTo>
                  <a:pt x="125" y="281"/>
                  <a:pt x="125" y="281"/>
                  <a:pt x="125" y="281"/>
                </a:cubicBezTo>
                <a:cubicBezTo>
                  <a:pt x="125" y="299"/>
                  <a:pt x="139" y="313"/>
                  <a:pt x="156" y="313"/>
                </a:cubicBezTo>
                <a:cubicBezTo>
                  <a:pt x="173" y="313"/>
                  <a:pt x="187" y="299"/>
                  <a:pt x="187" y="281"/>
                </a:cubicBezTo>
                <a:cubicBezTo>
                  <a:pt x="187" y="188"/>
                  <a:pt x="187" y="188"/>
                  <a:pt x="187" y="188"/>
                </a:cubicBezTo>
                <a:cubicBezTo>
                  <a:pt x="281" y="188"/>
                  <a:pt x="281" y="188"/>
                  <a:pt x="281" y="188"/>
                </a:cubicBezTo>
                <a:cubicBezTo>
                  <a:pt x="298" y="188"/>
                  <a:pt x="312" y="174"/>
                  <a:pt x="312" y="156"/>
                </a:cubicBezTo>
                <a:cubicBezTo>
                  <a:pt x="312" y="139"/>
                  <a:pt x="298" y="125"/>
                  <a:pt x="281" y="125"/>
                </a:cubicBezTo>
                <a:cubicBezTo>
                  <a:pt x="187" y="125"/>
                  <a:pt x="187" y="125"/>
                  <a:pt x="187" y="125"/>
                </a:cubicBezTo>
                <a:cubicBezTo>
                  <a:pt x="187" y="31"/>
                  <a:pt x="187" y="31"/>
                  <a:pt x="187" y="31"/>
                </a:cubicBezTo>
                <a:cubicBezTo>
                  <a:pt x="187" y="14"/>
                  <a:pt x="173" y="0"/>
                  <a:pt x="156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>
            <a:off x="6049609" y="5983829"/>
            <a:ext cx="312539" cy="740833"/>
          </a:xfrm>
          <a:custGeom>
            <a:avLst/>
            <a:gdLst>
              <a:gd name="T0" fmla="*/ 74 w 148"/>
              <a:gd name="T1" fmla="*/ 0 h 148"/>
              <a:gd name="T2" fmla="*/ 60 w 148"/>
              <a:gd name="T3" fmla="*/ 15 h 148"/>
              <a:gd name="T4" fmla="*/ 60 w 148"/>
              <a:gd name="T5" fmla="*/ 59 h 148"/>
              <a:gd name="T6" fmla="*/ 15 w 148"/>
              <a:gd name="T7" fmla="*/ 59 h 148"/>
              <a:gd name="T8" fmla="*/ 0 w 148"/>
              <a:gd name="T9" fmla="*/ 74 h 148"/>
              <a:gd name="T10" fmla="*/ 15 w 148"/>
              <a:gd name="T11" fmla="*/ 89 h 148"/>
              <a:gd name="T12" fmla="*/ 60 w 148"/>
              <a:gd name="T13" fmla="*/ 89 h 148"/>
              <a:gd name="T14" fmla="*/ 60 w 148"/>
              <a:gd name="T15" fmla="*/ 133 h 148"/>
              <a:gd name="T16" fmla="*/ 74 w 148"/>
              <a:gd name="T17" fmla="*/ 148 h 148"/>
              <a:gd name="T18" fmla="*/ 89 w 148"/>
              <a:gd name="T19" fmla="*/ 133 h 148"/>
              <a:gd name="T20" fmla="*/ 89 w 148"/>
              <a:gd name="T21" fmla="*/ 89 h 148"/>
              <a:gd name="T22" fmla="*/ 134 w 148"/>
              <a:gd name="T23" fmla="*/ 89 h 148"/>
              <a:gd name="T24" fmla="*/ 148 w 148"/>
              <a:gd name="T25" fmla="*/ 74 h 148"/>
              <a:gd name="T26" fmla="*/ 134 w 148"/>
              <a:gd name="T27" fmla="*/ 59 h 148"/>
              <a:gd name="T28" fmla="*/ 89 w 148"/>
              <a:gd name="T29" fmla="*/ 59 h 148"/>
              <a:gd name="T30" fmla="*/ 89 w 148"/>
              <a:gd name="T31" fmla="*/ 15 h 148"/>
              <a:gd name="T32" fmla="*/ 74 w 148"/>
              <a:gd name="T33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8" h="148">
                <a:moveTo>
                  <a:pt x="74" y="0"/>
                </a:moveTo>
                <a:cubicBezTo>
                  <a:pt x="66" y="0"/>
                  <a:pt x="60" y="7"/>
                  <a:pt x="60" y="15"/>
                </a:cubicBezTo>
                <a:cubicBezTo>
                  <a:pt x="60" y="59"/>
                  <a:pt x="60" y="59"/>
                  <a:pt x="60" y="59"/>
                </a:cubicBezTo>
                <a:cubicBezTo>
                  <a:pt x="15" y="59"/>
                  <a:pt x="15" y="59"/>
                  <a:pt x="15" y="59"/>
                </a:cubicBezTo>
                <a:cubicBezTo>
                  <a:pt x="7" y="59"/>
                  <a:pt x="1" y="66"/>
                  <a:pt x="0" y="74"/>
                </a:cubicBezTo>
                <a:cubicBezTo>
                  <a:pt x="0" y="82"/>
                  <a:pt x="7" y="89"/>
                  <a:pt x="15" y="89"/>
                </a:cubicBezTo>
                <a:cubicBezTo>
                  <a:pt x="60" y="89"/>
                  <a:pt x="60" y="89"/>
                  <a:pt x="60" y="89"/>
                </a:cubicBezTo>
                <a:cubicBezTo>
                  <a:pt x="60" y="133"/>
                  <a:pt x="60" y="133"/>
                  <a:pt x="60" y="133"/>
                </a:cubicBezTo>
                <a:cubicBezTo>
                  <a:pt x="60" y="141"/>
                  <a:pt x="66" y="148"/>
                  <a:pt x="74" y="148"/>
                </a:cubicBezTo>
                <a:cubicBezTo>
                  <a:pt x="83" y="148"/>
                  <a:pt x="89" y="141"/>
                  <a:pt x="89" y="133"/>
                </a:cubicBezTo>
                <a:cubicBezTo>
                  <a:pt x="89" y="89"/>
                  <a:pt x="89" y="89"/>
                  <a:pt x="89" y="89"/>
                </a:cubicBezTo>
                <a:cubicBezTo>
                  <a:pt x="134" y="89"/>
                  <a:pt x="134" y="89"/>
                  <a:pt x="134" y="89"/>
                </a:cubicBezTo>
                <a:cubicBezTo>
                  <a:pt x="142" y="89"/>
                  <a:pt x="148" y="82"/>
                  <a:pt x="148" y="74"/>
                </a:cubicBezTo>
                <a:cubicBezTo>
                  <a:pt x="148" y="66"/>
                  <a:pt x="142" y="59"/>
                  <a:pt x="134" y="59"/>
                </a:cubicBezTo>
                <a:cubicBezTo>
                  <a:pt x="89" y="59"/>
                  <a:pt x="89" y="59"/>
                  <a:pt x="89" y="59"/>
                </a:cubicBezTo>
                <a:cubicBezTo>
                  <a:pt x="89" y="15"/>
                  <a:pt x="89" y="15"/>
                  <a:pt x="89" y="15"/>
                </a:cubicBezTo>
                <a:cubicBezTo>
                  <a:pt x="89" y="7"/>
                  <a:pt x="83" y="0"/>
                  <a:pt x="74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3189703" y="5537661"/>
            <a:ext cx="504528" cy="1198033"/>
          </a:xfrm>
          <a:custGeom>
            <a:avLst/>
            <a:gdLst>
              <a:gd name="T0" fmla="*/ 120 w 239"/>
              <a:gd name="T1" fmla="*/ 0 h 239"/>
              <a:gd name="T2" fmla="*/ 96 w 239"/>
              <a:gd name="T3" fmla="*/ 24 h 239"/>
              <a:gd name="T4" fmla="*/ 96 w 239"/>
              <a:gd name="T5" fmla="*/ 96 h 239"/>
              <a:gd name="T6" fmla="*/ 24 w 239"/>
              <a:gd name="T7" fmla="*/ 96 h 239"/>
              <a:gd name="T8" fmla="*/ 0 w 239"/>
              <a:gd name="T9" fmla="*/ 120 h 239"/>
              <a:gd name="T10" fmla="*/ 24 w 239"/>
              <a:gd name="T11" fmla="*/ 144 h 239"/>
              <a:gd name="T12" fmla="*/ 96 w 239"/>
              <a:gd name="T13" fmla="*/ 144 h 239"/>
              <a:gd name="T14" fmla="*/ 96 w 239"/>
              <a:gd name="T15" fmla="*/ 215 h 239"/>
              <a:gd name="T16" fmla="*/ 120 w 239"/>
              <a:gd name="T17" fmla="*/ 239 h 239"/>
              <a:gd name="T18" fmla="*/ 144 w 239"/>
              <a:gd name="T19" fmla="*/ 215 h 239"/>
              <a:gd name="T20" fmla="*/ 144 w 239"/>
              <a:gd name="T21" fmla="*/ 144 h 239"/>
              <a:gd name="T22" fmla="*/ 215 w 239"/>
              <a:gd name="T23" fmla="*/ 144 h 239"/>
              <a:gd name="T24" fmla="*/ 239 w 239"/>
              <a:gd name="T25" fmla="*/ 120 h 239"/>
              <a:gd name="T26" fmla="*/ 215 w 239"/>
              <a:gd name="T27" fmla="*/ 96 h 239"/>
              <a:gd name="T28" fmla="*/ 144 w 239"/>
              <a:gd name="T29" fmla="*/ 96 h 239"/>
              <a:gd name="T30" fmla="*/ 144 w 239"/>
              <a:gd name="T31" fmla="*/ 24 h 239"/>
              <a:gd name="T32" fmla="*/ 120 w 239"/>
              <a:gd name="T33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9" h="239">
                <a:moveTo>
                  <a:pt x="120" y="0"/>
                </a:moveTo>
                <a:cubicBezTo>
                  <a:pt x="106" y="0"/>
                  <a:pt x="96" y="11"/>
                  <a:pt x="96" y="24"/>
                </a:cubicBezTo>
                <a:cubicBezTo>
                  <a:pt x="96" y="96"/>
                  <a:pt x="96" y="96"/>
                  <a:pt x="96" y="96"/>
                </a:cubicBezTo>
                <a:cubicBezTo>
                  <a:pt x="24" y="96"/>
                  <a:pt x="24" y="96"/>
                  <a:pt x="24" y="96"/>
                </a:cubicBezTo>
                <a:cubicBezTo>
                  <a:pt x="11" y="96"/>
                  <a:pt x="0" y="106"/>
                  <a:pt x="0" y="120"/>
                </a:cubicBezTo>
                <a:cubicBezTo>
                  <a:pt x="0" y="133"/>
                  <a:pt x="11" y="143"/>
                  <a:pt x="24" y="144"/>
                </a:cubicBezTo>
                <a:cubicBezTo>
                  <a:pt x="96" y="144"/>
                  <a:pt x="96" y="144"/>
                  <a:pt x="96" y="144"/>
                </a:cubicBezTo>
                <a:cubicBezTo>
                  <a:pt x="96" y="215"/>
                  <a:pt x="96" y="215"/>
                  <a:pt x="96" y="215"/>
                </a:cubicBezTo>
                <a:cubicBezTo>
                  <a:pt x="96" y="228"/>
                  <a:pt x="106" y="239"/>
                  <a:pt x="120" y="239"/>
                </a:cubicBezTo>
                <a:cubicBezTo>
                  <a:pt x="133" y="239"/>
                  <a:pt x="143" y="228"/>
                  <a:pt x="144" y="215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215" y="144"/>
                  <a:pt x="215" y="144"/>
                  <a:pt x="215" y="144"/>
                </a:cubicBezTo>
                <a:cubicBezTo>
                  <a:pt x="228" y="144"/>
                  <a:pt x="239" y="133"/>
                  <a:pt x="239" y="120"/>
                </a:cubicBezTo>
                <a:cubicBezTo>
                  <a:pt x="239" y="106"/>
                  <a:pt x="228" y="96"/>
                  <a:pt x="215" y="96"/>
                </a:cubicBezTo>
                <a:cubicBezTo>
                  <a:pt x="144" y="96"/>
                  <a:pt x="144" y="96"/>
                  <a:pt x="144" y="96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44" y="11"/>
                  <a:pt x="133" y="0"/>
                  <a:pt x="120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" name="Freeform 10"/>
          <p:cNvSpPr>
            <a:spLocks/>
          </p:cNvSpPr>
          <p:nvPr/>
        </p:nvSpPr>
        <p:spPr bwMode="auto">
          <a:xfrm>
            <a:off x="4833290" y="4531227"/>
            <a:ext cx="585939" cy="1390179"/>
          </a:xfrm>
          <a:custGeom>
            <a:avLst/>
            <a:gdLst>
              <a:gd name="T0" fmla="*/ 228 w 456"/>
              <a:gd name="T1" fmla="*/ 0 h 456"/>
              <a:gd name="T2" fmla="*/ 182 w 456"/>
              <a:gd name="T3" fmla="*/ 45 h 456"/>
              <a:gd name="T4" fmla="*/ 182 w 456"/>
              <a:gd name="T5" fmla="*/ 182 h 456"/>
              <a:gd name="T6" fmla="*/ 46 w 456"/>
              <a:gd name="T7" fmla="*/ 182 h 456"/>
              <a:gd name="T8" fmla="*/ 0 w 456"/>
              <a:gd name="T9" fmla="*/ 228 h 456"/>
              <a:gd name="T10" fmla="*/ 46 w 456"/>
              <a:gd name="T11" fmla="*/ 274 h 456"/>
              <a:gd name="T12" fmla="*/ 182 w 456"/>
              <a:gd name="T13" fmla="*/ 274 h 456"/>
              <a:gd name="T14" fmla="*/ 182 w 456"/>
              <a:gd name="T15" fmla="*/ 410 h 456"/>
              <a:gd name="T16" fmla="*/ 228 w 456"/>
              <a:gd name="T17" fmla="*/ 456 h 456"/>
              <a:gd name="T18" fmla="*/ 274 w 456"/>
              <a:gd name="T19" fmla="*/ 410 h 456"/>
              <a:gd name="T20" fmla="*/ 274 w 456"/>
              <a:gd name="T21" fmla="*/ 274 h 456"/>
              <a:gd name="T22" fmla="*/ 410 w 456"/>
              <a:gd name="T23" fmla="*/ 274 h 456"/>
              <a:gd name="T24" fmla="*/ 456 w 456"/>
              <a:gd name="T25" fmla="*/ 228 h 456"/>
              <a:gd name="T26" fmla="*/ 410 w 456"/>
              <a:gd name="T27" fmla="*/ 182 h 456"/>
              <a:gd name="T28" fmla="*/ 274 w 456"/>
              <a:gd name="T29" fmla="*/ 182 h 456"/>
              <a:gd name="T30" fmla="*/ 274 w 456"/>
              <a:gd name="T31" fmla="*/ 45 h 456"/>
              <a:gd name="T32" fmla="*/ 228 w 456"/>
              <a:gd name="T33" fmla="*/ 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56" h="456">
                <a:moveTo>
                  <a:pt x="228" y="0"/>
                </a:moveTo>
                <a:cubicBezTo>
                  <a:pt x="203" y="0"/>
                  <a:pt x="182" y="20"/>
                  <a:pt x="182" y="45"/>
                </a:cubicBezTo>
                <a:cubicBezTo>
                  <a:pt x="182" y="182"/>
                  <a:pt x="182" y="182"/>
                  <a:pt x="182" y="182"/>
                </a:cubicBezTo>
                <a:cubicBezTo>
                  <a:pt x="46" y="182"/>
                  <a:pt x="46" y="182"/>
                  <a:pt x="46" y="182"/>
                </a:cubicBezTo>
                <a:cubicBezTo>
                  <a:pt x="20" y="182"/>
                  <a:pt x="0" y="202"/>
                  <a:pt x="0" y="228"/>
                </a:cubicBezTo>
                <a:cubicBezTo>
                  <a:pt x="0" y="253"/>
                  <a:pt x="20" y="273"/>
                  <a:pt x="46" y="274"/>
                </a:cubicBezTo>
                <a:cubicBezTo>
                  <a:pt x="182" y="274"/>
                  <a:pt x="182" y="274"/>
                  <a:pt x="182" y="274"/>
                </a:cubicBezTo>
                <a:cubicBezTo>
                  <a:pt x="182" y="410"/>
                  <a:pt x="182" y="410"/>
                  <a:pt x="182" y="410"/>
                </a:cubicBezTo>
                <a:cubicBezTo>
                  <a:pt x="182" y="435"/>
                  <a:pt x="203" y="456"/>
                  <a:pt x="228" y="456"/>
                </a:cubicBezTo>
                <a:cubicBezTo>
                  <a:pt x="253" y="456"/>
                  <a:pt x="274" y="435"/>
                  <a:pt x="274" y="410"/>
                </a:cubicBezTo>
                <a:cubicBezTo>
                  <a:pt x="274" y="274"/>
                  <a:pt x="274" y="274"/>
                  <a:pt x="274" y="274"/>
                </a:cubicBezTo>
                <a:cubicBezTo>
                  <a:pt x="410" y="274"/>
                  <a:pt x="410" y="274"/>
                  <a:pt x="410" y="274"/>
                </a:cubicBezTo>
                <a:cubicBezTo>
                  <a:pt x="435" y="274"/>
                  <a:pt x="456" y="253"/>
                  <a:pt x="456" y="228"/>
                </a:cubicBezTo>
                <a:cubicBezTo>
                  <a:pt x="456" y="203"/>
                  <a:pt x="436" y="182"/>
                  <a:pt x="410" y="182"/>
                </a:cubicBezTo>
                <a:cubicBezTo>
                  <a:pt x="274" y="182"/>
                  <a:pt x="274" y="182"/>
                  <a:pt x="274" y="182"/>
                </a:cubicBezTo>
                <a:cubicBezTo>
                  <a:pt x="274" y="45"/>
                  <a:pt x="274" y="45"/>
                  <a:pt x="274" y="45"/>
                </a:cubicBezTo>
                <a:cubicBezTo>
                  <a:pt x="274" y="20"/>
                  <a:pt x="253" y="0"/>
                  <a:pt x="228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68477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5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13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793</Words>
  <Application>Microsoft Office PowerPoint</Application>
  <PresentationFormat>Ekran Gösterisi (4:3)</PresentationFormat>
  <Paragraphs>185</Paragraphs>
  <Slides>26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Duygu</dc:creator>
  <cp:lastModifiedBy>Duygu</cp:lastModifiedBy>
  <cp:revision>14</cp:revision>
  <dcterms:created xsi:type="dcterms:W3CDTF">2019-02-11T06:35:26Z</dcterms:created>
  <dcterms:modified xsi:type="dcterms:W3CDTF">2019-02-12T06:07:05Z</dcterms:modified>
</cp:coreProperties>
</file>